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4.webp" ContentType="image/webp"/>
  <Override PartName="/ppt/media/image26.svg" ContentType="image/svg+xml"/>
  <Override PartName="/ppt/media/image28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7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5"/>
  </p:handoutMasterIdLst>
  <p:sldIdLst>
    <p:sldId id="256" r:id="rId4"/>
    <p:sldId id="368" r:id="rId6"/>
    <p:sldId id="506" r:id="rId7"/>
    <p:sldId id="513" r:id="rId8"/>
    <p:sldId id="515" r:id="rId9"/>
    <p:sldId id="516" r:id="rId10"/>
    <p:sldId id="520" r:id="rId11"/>
    <p:sldId id="522" r:id="rId12"/>
    <p:sldId id="524" r:id="rId13"/>
    <p:sldId id="525" r:id="rId14"/>
    <p:sldId id="526" r:id="rId15"/>
    <p:sldId id="533" r:id="rId16"/>
    <p:sldId id="532" r:id="rId17"/>
    <p:sldId id="536" r:id="rId18"/>
    <p:sldId id="543" r:id="rId19"/>
    <p:sldId id="542" r:id="rId20"/>
    <p:sldId id="548" r:id="rId21"/>
    <p:sldId id="551" r:id="rId22"/>
    <p:sldId id="556" r:id="rId23"/>
    <p:sldId id="560" r:id="rId24"/>
  </p:sldIdLst>
  <p:sldSz cx="12192000" cy="6858000"/>
  <p:notesSz cx="6858000" cy="9144000"/>
  <p:embeddedFontLst>
    <p:embeddedFont>
      <p:font typeface="方正粗黑宋简体" panose="02000000000000000000" pitchFamily="2" charset="-122"/>
      <p:regular r:id="rId32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9" userDrawn="1">
          <p15:clr>
            <a:srgbClr val="A4A3A4"/>
          </p15:clr>
        </p15:guide>
        <p15:guide id="2" pos="37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Qiao" initials="JQ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7D31"/>
    <a:srgbClr val="4472C4"/>
    <a:srgbClr val="6E559D"/>
    <a:srgbClr val="5FAEB0"/>
    <a:srgbClr val="5283BE"/>
    <a:srgbClr val="FF1F1F"/>
    <a:srgbClr val="2AA180"/>
    <a:srgbClr val="FCE9DC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755F1E8-22EF-4F80-9349-C0E32835FE70}" styleName="表样式 1 25">
    <a:wholeTbl>
      <a:tcTxStyle>
        <a:fontRef idx="none">
          <a:srgbClr val="000000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C9954">
              <a:lumMod val="10000"/>
              <a:lumOff val="90000"/>
            </a:srgbClr>
          </a:solidFill>
        </a:fill>
      </a:tcStyle>
    </a:band2H>
    <a:band1V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EC9954">
              <a:lumMod val="10000"/>
              <a:lumOff val="90000"/>
            </a:srgbClr>
          </a:solidFill>
        </a:fill>
      </a:tcStyle>
    </a:band1V>
    <a:band2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bg1"/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EC9954">
              <a:lumMod val="20000"/>
              <a:lumOff val="80000"/>
            </a:srgbClr>
          </a:solidFill>
        </a:fill>
      </a:tcStyle>
    </a:lastCol>
    <a:firstCol>
      <a:tcTxStyle b="on">
        <a:fontRef idx="none">
          <a:srgbClr val="FFFFFF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>
              <a:noFill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EC9954"/>
          </a:solidFill>
        </a:fill>
      </a:tcStyle>
    </a:firstCol>
    <a:lastRow>
      <a:tcTxStyle b="on">
        <a:fontRef idx="none">
          <a:srgbClr val="EC9954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9525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seCell>
      <a:tcStyle>
        <a:tcBdr>
          <a:left>
            <a:ln>
              <a:noFill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9525" cmpd="sng">
              <a:solidFill>
                <a:srgbClr val="EC9954"/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TxStyle b="on">
        <a:fontRef idx="none">
          <a:schemeClr val="bg1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>
              <a:noFill/>
            </a:ln>
          </a:right>
          <a:top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EC995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C9954"/>
          </a:solidFill>
        </a:fill>
      </a:tcStyle>
    </a:swCell>
    <a:firstRow>
      <a:tcTxStyle b="on">
        <a:fontRef idx="none">
          <a:srgbClr val="FFFFFF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9525" cmpd="sng">
              <a:solidFill>
                <a:srgbClr val="EC9954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insideV>
        </a:tcBdr>
        <a:fill>
          <a:solidFill>
            <a:srgbClr val="EC9954"/>
          </a:solidFill>
        </a:fill>
      </a:tcStyle>
    </a:firstRow>
    <a:neCell>
      <a:tcStyle>
        <a:tcBdr>
          <a:left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left>
          <a:right>
            <a:ln w="12700" cmpd="sng">
              <a:solidFill>
                <a:srgbClr val="EC9954"/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C9954"/>
          </a:solidFill>
        </a:fill>
      </a:tcStyle>
    </a:neCell>
    <a:nwCell>
      <a:tcTxStyle b="on">
        <a:fontRef idx="none">
          <a:schemeClr val="bg1"/>
        </a:fontRef>
      </a:tcTxStyle>
      <a:tcStyle>
        <a:tcBdr>
          <a:left>
            <a:ln w="12700" cmpd="sng">
              <a:solidFill>
                <a:srgbClr val="EC9954"/>
              </a:solidFill>
              <a:prstDash val="solid"/>
            </a:ln>
          </a:left>
          <a:right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right>
          <a:top>
            <a:ln w="12700" cmpd="sng">
              <a:solidFill>
                <a:srgbClr val="EC9954"/>
              </a:solidFill>
              <a:prstDash val="solid"/>
            </a:ln>
          </a:top>
          <a:bottom>
            <a:ln w="9525" cmpd="sng">
              <a:solidFill>
                <a:srgbClr val="EC9954">
                  <a:lumMod val="40000"/>
                  <a:lumOff val="60000"/>
                </a:srgb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C9954"/>
          </a:solidFill>
        </a:fill>
      </a:tcStyle>
    </a:nwCell>
  </a:tblStyle>
  <a:tblStyle styleId="{2806D25A-6C99-4B35-81B5-3056035FED2A}" styleName="表样式 1 25 3 2 3 2">
    <a:wholeTbl>
      <a:tcTxStyle>
        <a:fontRef idx="none">
          <a:srgbClr val="FFFFFF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rgbClr val="98AED4">
                  <a:lumMod val="80000"/>
                  <a:lumOff val="20000"/>
                </a:srgbClr>
              </a:solidFill>
              <a:prstDash val="solid"/>
            </a:ln>
          </a:insideH>
          <a:insideV>
            <a:ln w="9525" cmpd="sng">
              <a:solidFill>
                <a:srgbClr val="98AED4">
                  <a:lumMod val="80000"/>
                  <a:lumOff val="20000"/>
                </a:srgbClr>
              </a:solidFill>
              <a:prstDash val="solid"/>
            </a:ln>
          </a:insideV>
        </a:tcBdr>
        <a:fill>
          <a:solidFill>
            <a:srgbClr val="98AED4">
              <a:lumMod val="98000"/>
            </a:srgbClr>
          </a:solidFill>
        </a:fill>
      </a:tcStyle>
    </a:wholeTbl>
    <a:band1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top>
          <a:bottom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bottom>
          <a:insideH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insideH>
          <a:insideV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insideV>
        </a:tcBdr>
        <a:fill>
          <a:solidFill>
            <a:srgbClr val="98AED4">
              <a:lumMod val="98000"/>
            </a:srgbClr>
          </a:solidFill>
        </a:fill>
      </a:tcStyle>
    </a:band1H>
    <a:band2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top>
          <a:bottom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bottom>
          <a:insideH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insideH>
          <a:insideV>
            <a:ln w="9525" cmpd="sng">
              <a:solidFill>
                <a:srgbClr val="98AED4">
                  <a:lumMod val="75000"/>
                  <a:lumOff val="25000"/>
                </a:srgbClr>
              </a:solidFill>
              <a:prstDash val="solid"/>
            </a:ln>
          </a:insideV>
        </a:tcBdr>
        <a:fill>
          <a:solidFill>
            <a:srgbClr val="98AED4">
              <a:lumMod val="90000"/>
            </a:srgbClr>
          </a:solidFill>
        </a:fill>
      </a:tcStyle>
    </a:band2H>
    <a:band1V>
      <a:tcTxStyle>
        <a:fontRef idx="none">
          <a:srgbClr val="FFFFFF"/>
        </a:fontRef>
      </a:tcTxStyle>
      <a:tcStyle>
        <a:tcBdr/>
        <a:fill>
          <a:solidFill>
            <a:srgbClr val="98AED4">
              <a:lumMod val="90000"/>
            </a:srgbClr>
          </a:solidFill>
        </a:fill>
      </a:tcStyle>
    </a:band1V>
    <a:band2V>
      <a:tcStyle>
        <a:tcBdr/>
        <a:fill>
          <a:solidFill>
            <a:srgbClr val="98AED4">
              <a:lumMod val="98000"/>
            </a:srgbClr>
          </a:solidFill>
        </a:fill>
      </a:tcStyle>
    </a:band2V>
    <a:lastCol>
      <a:tcTxStyle b="on">
        <a:fontRef idx="none">
          <a:srgbClr val="FFFFFF"/>
        </a:fontRef>
      </a:tcTxStyle>
      <a:tcStyle>
        <a:tcBdr/>
        <a:fill>
          <a:solidFill>
            <a:srgbClr val="98AED4">
              <a:lumMod val="87000"/>
            </a:srgbClr>
          </a:solidFill>
        </a:fill>
      </a:tcStyle>
    </a:lastCol>
    <a:firstCol>
      <a:tcTxStyle b="on">
        <a:fontRef idx="none">
          <a:srgbClr val="FFFFFF"/>
        </a:fontRef>
      </a:tcTxStyle>
      <a:tcStyle>
        <a:tcBdr/>
        <a:fill>
          <a:solidFill>
            <a:srgbClr val="98AED4">
              <a:lumMod val="87000"/>
            </a:srgbClr>
          </a:solidFill>
        </a:fill>
      </a:tcStyle>
    </a:firstCol>
    <a:lastRow>
      <a:tcTxStyle b="on">
        <a:fontRef idx="none">
          <a:srgbClr val="FFFFFF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9050" cmpd="sng">
              <a:solidFill>
                <a:srgbClr val="98AED4">
                  <a:lumMod val="10000"/>
                  <a:lumOff val="90000"/>
                </a:srgbClr>
              </a:solidFill>
              <a:prstDash val="solid"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98AED4">
              <a:lumMod val="65000"/>
            </a:srgbClr>
          </a:solidFill>
        </a:fill>
      </a:tcStyle>
    </a:lastRow>
    <a:firstRow>
      <a:tcTxStyle b="on">
        <a:fontRef idx="none">
          <a:srgbClr val="FFFFFF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9050" cmpd="sng">
              <a:solidFill>
                <a:srgbClr val="98AED4">
                  <a:lumMod val="10000"/>
                  <a:lumOff val="90000"/>
                </a:srgb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98AED4">
              <a:lumMod val="65000"/>
            </a:srgbClr>
          </a:solidFill>
        </a:fill>
      </a:tcStyle>
    </a:firstRow>
  </a:tblStyle>
  <a:tblStyle styleId="{4EB6B6AB-AA41-4FDF-9104-8BF2692BE9A6}" styleName="补充样式1">
    <a:wholeTbl>
      <a:tcTxStyle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9050" cmpd="sng">
              <a:solidFill>
                <a:srgbClr val="658FC4"/>
              </a:solidFill>
              <a:prstDash val="solid"/>
            </a:ln>
          </a:top>
          <a:bottom>
            <a:ln w="19050" cmpd="sng">
              <a:solidFill>
                <a:srgbClr val="658FC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658FC4">
              <a:lumMod val="10000"/>
              <a:lumOff val="90000"/>
            </a:srgbClr>
          </a:solidFill>
        </a:fill>
      </a:tcStyle>
    </a:wholeTbl>
    <a:band2H>
      <a:tcStyle>
        <a:tcBdr/>
        <a:fill>
          <a:solidFill>
            <a:srgbClr val="658FC4">
              <a:lumMod val="20000"/>
              <a:lumOff val="80000"/>
            </a:srgbClr>
          </a:solidFill>
        </a:fill>
      </a:tcStyle>
    </a:band2H>
    <a:band1V>
      <a:tcStyle>
        <a:tcBdr/>
        <a:fill>
          <a:solidFill>
            <a:srgbClr val="658FC4">
              <a:lumMod val="20000"/>
              <a:lumOff val="80000"/>
            </a:srgbClr>
          </a:solidFill>
        </a:fill>
      </a:tcStyle>
    </a:band1V>
    <a:lastCol>
      <a:tcTxStyle b="on">
        <a:fontRef idx="none">
          <a:srgbClr val="08090C"/>
        </a:fontRef>
      </a:tcTxStyle>
      <a:tcStyle>
        <a:tcBdr/>
        <a:fill>
          <a:solidFill>
            <a:srgbClr val="658FC4">
              <a:lumMod val="40000"/>
              <a:lumOff val="60000"/>
            </a:srgbClr>
          </a:solidFill>
        </a:fill>
      </a:tcStyle>
    </a:lastCol>
    <a:firstCol>
      <a:tcTxStyle b="on">
        <a:fontRef idx="none">
          <a:srgbClr val="658FC4"/>
        </a:fontRef>
      </a:tcTxStyle>
      <a:tcStyle>
        <a:tcBdr/>
        <a:fill>
          <a:solidFill>
            <a:srgbClr val="658FC4">
              <a:lumMod val="40000"/>
              <a:lumOff val="60000"/>
            </a:srgbClr>
          </a:solidFill>
        </a:fill>
      </a:tcStyle>
    </a:firstCol>
    <a:lastRow>
      <a:tcTxStyle b="on">
        <a:fontRef idx="none">
          <a:srgbClr val="658FC4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658FC4"/>
              </a:solidFill>
              <a:prstDash val="solid"/>
            </a:ln>
          </a:top>
          <a:bottom>
            <a:ln w="19050" cmpd="sng">
              <a:solidFill>
                <a:srgbClr val="658FC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658FC4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9050" cmpd="sng">
              <a:solidFill>
                <a:srgbClr val="658FC4"/>
              </a:solidFill>
              <a:prstDash val="solid"/>
            </a:ln>
          </a:top>
          <a:bottom>
            <a:ln w="9525" cmpd="sng">
              <a:solidFill>
                <a:srgbClr val="658FC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2" autoAdjust="0"/>
    <p:restoredTop sz="93870" autoAdjust="0"/>
  </p:normalViewPr>
  <p:slideViewPr>
    <p:cSldViewPr snapToGrid="0" showGuides="1">
      <p:cViewPr>
        <p:scale>
          <a:sx n="66" d="100"/>
          <a:sy n="66" d="100"/>
        </p:scale>
        <p:origin x="716" y="628"/>
      </p:cViewPr>
      <p:guideLst>
        <p:guide orient="horz" pos="1689"/>
        <p:guide pos="3700"/>
      </p:guideLst>
    </p:cSldViewPr>
  </p:slideViewPr>
  <p:outlineViewPr>
    <p:cViewPr>
      <p:scale>
        <a:sx n="33" d="100"/>
        <a:sy n="33" d="100"/>
      </p:scale>
      <p:origin x="0" y="-38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798.xml"/><Relationship Id="rId4" Type="http://schemas.openxmlformats.org/officeDocument/2006/relationships/slide" Target="slides/slide1.xml"/><Relationship Id="rId32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D31B3-3808-4FBA-8FA4-CC8D448A173E}" type="doc">
      <dgm:prSet loTypeId="hierarchy" loCatId="hierarchy" qsTypeId="urn:microsoft.com/office/officeart/2005/8/quickstyle/simple5" qsCatId="simple" csTypeId="urn:microsoft.com/office/officeart/2005/8/colors/accent1_2" csCatId="accent1" phldr="1"/>
      <dgm:spPr/>
      <dgm:t>
        <a:bodyPr/>
        <a:p>
          <a:endParaRPr lang="zh-CN" altLang="en-US"/>
        </a:p>
      </dgm:t>
    </dgm:pt>
    <dgm:pt modelId="{47C757F0-AA23-46BE-9311-EA432CDEEAA1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项目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AB39B06D-FE6C-48B2-B5B4-77CD0C8CF7AD}" cxnId="{8B23C3CA-67A1-4FCA-BBD3-7A490E5EBA7F}" type="parTrans">
      <dgm:prSet/>
      <dgm:spPr/>
      <dgm:t>
        <a:bodyPr/>
        <a:p>
          <a:endParaRPr lang="zh-CN" altLang="en-US"/>
        </a:p>
      </dgm:t>
    </dgm:pt>
    <dgm:pt modelId="{DF0D1C21-B79E-4875-B7FA-EF183CB48B88}" cxnId="{8B23C3CA-67A1-4FCA-BBD3-7A490E5EBA7F}" type="sibTrans">
      <dgm:prSet/>
      <dgm:spPr/>
      <dgm:t>
        <a:bodyPr/>
        <a:p>
          <a:endParaRPr lang="zh-CN" altLang="en-US"/>
        </a:p>
      </dgm:t>
    </dgm:pt>
    <dgm:pt modelId="{12714FC6-8B41-47E5-91DD-F02D34D23B93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/>
            <a:t>.......</a:t>
          </a:r>
          <a:r>
            <a:rPr lang="en-US" altLang="zh-CN"/>
            <a:t/>
          </a:r>
          <a:endParaRPr lang="en-US" altLang="zh-CN"/>
        </a:p>
      </dgm:t>
    </dgm:pt>
    <dgm:pt modelId="{EACD17F5-D793-4A43-B489-D1804D50CFEF}" cxnId="{77D08F28-4F71-4126-B2CF-DAC8C043069F}" type="parTrans">
      <dgm:prSet/>
      <dgm:spPr/>
      <dgm:t>
        <a:bodyPr/>
        <a:p>
          <a:endParaRPr lang="zh-CN" altLang="en-US"/>
        </a:p>
      </dgm:t>
    </dgm:pt>
    <dgm:pt modelId="{FA45D93F-0724-4936-AA45-E6762732A19D}" cxnId="{77D08F28-4F71-4126-B2CF-DAC8C043069F}" type="sibTrans">
      <dgm:prSet/>
      <dgm:spPr/>
      <dgm:t>
        <a:bodyPr/>
        <a:p>
          <a:endParaRPr lang="zh-CN" altLang="en-US"/>
        </a:p>
      </dgm:t>
    </dgm:pt>
    <dgm:pt modelId="{8E92D59B-BE04-493F-992B-D4A09A2F93D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采购</a:t>
          </a:r>
          <a:r>
            <a:rPr lang="zh-CN"/>
            <a:t>管理</a:t>
          </a:r>
          <a:r>
            <a:rPr lang="zh-CN"/>
            <a:t/>
          </a:r>
          <a:endParaRPr lang="zh-CN"/>
        </a:p>
      </dgm:t>
    </dgm:pt>
    <dgm:pt modelId="{A4E84A7F-BB8E-4391-8AF3-41ACFBA2DF12}" cxnId="{F4FE91A5-C30D-42A9-B976-AB47FC3F085C}" type="parTrans">
      <dgm:prSet/>
      <dgm:spPr/>
    </dgm:pt>
    <dgm:pt modelId="{8C6ABE77-DE5A-4290-88F6-FB2E1A1D6BA0}" cxnId="{F4FE91A5-C30D-42A9-B976-AB47FC3F085C}" type="sibTrans">
      <dgm:prSet/>
      <dgm:spPr/>
    </dgm:pt>
    <dgm:pt modelId="{95F2C911-EAA7-40D9-A90D-04B575FB6E52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相关方</a:t>
          </a:r>
          <a:r>
            <a:rPr lang="zh-CN"/>
            <a:t>管理</a:t>
          </a:r>
          <a:r>
            <a:rPr lang="zh-CN"/>
            <a:t/>
          </a:r>
          <a:endParaRPr lang="zh-CN"/>
        </a:p>
      </dgm:t>
    </dgm:pt>
    <dgm:pt modelId="{54BE60A5-9432-4F7C-9DB4-C52FD3C36AC8}" cxnId="{20E610B9-EB25-4C0F-8D85-123D6C1782F6}" type="parTrans">
      <dgm:prSet/>
      <dgm:spPr/>
    </dgm:pt>
    <dgm:pt modelId="{E36E89A5-078B-47DE-8EA7-5C637034A281}" cxnId="{20E610B9-EB25-4C0F-8D85-123D6C1782F6}" type="sibTrans">
      <dgm:prSet/>
      <dgm:spPr/>
    </dgm:pt>
    <dgm:pt modelId="{4EC42421-831D-4CD3-8215-2AF4300F9C01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范围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8D5FB264-0A5C-4C3A-85B7-453D9BD837DF}" cxnId="{0A84CC68-0A36-49E3-9D7C-32D2E0566429}" type="parTrans">
      <dgm:prSet/>
      <dgm:spPr/>
      <dgm:t>
        <a:bodyPr/>
        <a:p>
          <a:endParaRPr lang="zh-CN" altLang="en-US"/>
        </a:p>
      </dgm:t>
    </dgm:pt>
    <dgm:pt modelId="{A1825131-D805-48C8-BFCE-E45C02E6F5CE}" cxnId="{0A84CC68-0A36-49E3-9D7C-32D2E0566429}" type="sibTrans">
      <dgm:prSet/>
      <dgm:spPr/>
      <dgm:t>
        <a:bodyPr/>
        <a:p>
          <a:endParaRPr lang="zh-CN" altLang="en-US"/>
        </a:p>
      </dgm:t>
    </dgm:pt>
    <dgm:pt modelId="{CF717C8A-B40B-4AFF-BF49-65ABB7DF8190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质量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CCF68ADE-40B6-47D0-93C1-88EC13ADC8AC}" cxnId="{2B1FB7C7-41C1-4240-99FE-8324E6500501}" type="parTrans">
      <dgm:prSet/>
      <dgm:spPr/>
      <dgm:t>
        <a:bodyPr/>
        <a:p>
          <a:endParaRPr lang="zh-CN" altLang="en-US"/>
        </a:p>
      </dgm:t>
    </dgm:pt>
    <dgm:pt modelId="{630D3E0B-D1D7-4E1A-8193-515AA5E1866F}" cxnId="{2B1FB7C7-41C1-4240-99FE-8324E6500501}" type="sibTrans">
      <dgm:prSet/>
      <dgm:spPr/>
      <dgm:t>
        <a:bodyPr/>
        <a:p>
          <a:endParaRPr lang="zh-CN" altLang="en-US"/>
        </a:p>
      </dgm:t>
    </dgm:pt>
    <dgm:pt modelId="{E498DC9C-C5AC-4482-A26F-3B99DC5D79F0}" type="pres">
      <dgm:prSet presAssocID="{A77D31B3-3808-4FBA-8FA4-CC8D448A173E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F728C3E8-5128-4BB6-90CC-A86769ECE335}" type="pres">
      <dgm:prSet presAssocID="{47C757F0-AA23-46BE-9311-EA432CDEEAA1}" presName="hierRoot1" presStyleCnt="0">
        <dgm:presLayoutVars>
          <dgm:hierBranch val="init"/>
        </dgm:presLayoutVars>
      </dgm:prSet>
      <dgm:spPr/>
    </dgm:pt>
    <dgm:pt modelId="{79147750-B6BF-43FD-83A0-7ACDC9B53EFF}" type="pres">
      <dgm:prSet presAssocID="{47C757F0-AA23-46BE-9311-EA432CDEEAA1}" presName="rootComposite1" presStyleCnt="0"/>
      <dgm:spPr/>
    </dgm:pt>
    <dgm:pt modelId="{AE79172D-D441-42BB-84EA-E3D989670DED}" type="pres">
      <dgm:prSet presAssocID="{47C757F0-AA23-46BE-9311-EA432CDEEAA1}" presName="rootText1" presStyleLbl="node0" presStyleIdx="0" presStyleCnt="1">
        <dgm:presLayoutVars>
          <dgm:chPref val="3"/>
        </dgm:presLayoutVars>
      </dgm:prSet>
      <dgm:spPr/>
    </dgm:pt>
    <dgm:pt modelId="{86420519-308D-4A6A-8FEA-6FB2E39BA448}" type="pres">
      <dgm:prSet presAssocID="{47C757F0-AA23-46BE-9311-EA432CDEEAA1}" presName="rootConnector1" presStyleCnt="0"/>
      <dgm:spPr/>
    </dgm:pt>
    <dgm:pt modelId="{9A0FF10C-81C7-47CD-A320-768F2009480B}" type="pres">
      <dgm:prSet presAssocID="{47C757F0-AA23-46BE-9311-EA432CDEEAA1}" presName="hierChild2" presStyleCnt="0"/>
      <dgm:spPr/>
    </dgm:pt>
    <dgm:pt modelId="{6A259130-4455-44E0-969B-948D1249687E}" type="pres">
      <dgm:prSet presAssocID="{EACD17F5-D793-4A43-B489-D1804D50CFEF}" presName="Name37" presStyleLbl="parChTrans1D2" presStyleIdx="0" presStyleCnt="5"/>
      <dgm:spPr/>
    </dgm:pt>
    <dgm:pt modelId="{D6C5C065-A308-417C-8ECC-04FC2BEC646C}" type="pres">
      <dgm:prSet presAssocID="{12714FC6-8B41-47E5-91DD-F02D34D23B93}" presName="hierRoot2" presStyleCnt="0">
        <dgm:presLayoutVars>
          <dgm:hierBranch val="init"/>
        </dgm:presLayoutVars>
      </dgm:prSet>
      <dgm:spPr/>
    </dgm:pt>
    <dgm:pt modelId="{E36491EF-5019-46FD-BC82-1BD579B9EE0E}" type="pres">
      <dgm:prSet presAssocID="{12714FC6-8B41-47E5-91DD-F02D34D23B93}" presName="rootComposite" presStyleCnt="0"/>
      <dgm:spPr/>
    </dgm:pt>
    <dgm:pt modelId="{43B7C837-49D6-40CE-BBAB-953D9E4BA7ED}" type="pres">
      <dgm:prSet presAssocID="{12714FC6-8B41-47E5-91DD-F02D34D23B93}" presName="rootText" presStyleLbl="node2" presStyleIdx="0" presStyleCnt="5">
        <dgm:presLayoutVars>
          <dgm:chPref val="3"/>
        </dgm:presLayoutVars>
      </dgm:prSet>
      <dgm:spPr/>
    </dgm:pt>
    <dgm:pt modelId="{9A037140-9B69-4B9F-A134-F2F2EB0F2E32}" type="pres">
      <dgm:prSet presAssocID="{12714FC6-8B41-47E5-91DD-F02D34D23B93}" presName="rootConnector" presStyleCnt="0"/>
      <dgm:spPr/>
    </dgm:pt>
    <dgm:pt modelId="{FA37AA5D-87C2-47F6-9B72-B753C073E744}" type="pres">
      <dgm:prSet presAssocID="{12714FC6-8B41-47E5-91DD-F02D34D23B93}" presName="hierChild4" presStyleCnt="0"/>
      <dgm:spPr/>
    </dgm:pt>
    <dgm:pt modelId="{A7309641-2A58-41EA-9E42-56812CF298ED}" type="pres">
      <dgm:prSet presAssocID="{12714FC6-8B41-47E5-91DD-F02D34D23B93}" presName="hierChild5" presStyleCnt="0"/>
      <dgm:spPr/>
    </dgm:pt>
    <dgm:pt modelId="{D32A93D7-842F-4FD8-ACD8-1B330EF93D29}" type="pres">
      <dgm:prSet presAssocID="{A4E84A7F-BB8E-4391-8AF3-41ACFBA2DF12}" presName="Name37" presStyleLbl="parChTrans1D2" presStyleIdx="1" presStyleCnt="5"/>
      <dgm:spPr/>
    </dgm:pt>
    <dgm:pt modelId="{D808FEA0-CB67-4D93-8D1B-A4A2DAC648D2}" type="pres">
      <dgm:prSet presAssocID="{8E92D59B-BE04-493F-992B-D4A09A2F93D9}" presName="hierRoot2" presStyleCnt="0">
        <dgm:presLayoutVars>
          <dgm:hierBranch val="init"/>
        </dgm:presLayoutVars>
      </dgm:prSet>
      <dgm:spPr/>
    </dgm:pt>
    <dgm:pt modelId="{122B2A9F-F4E0-4C27-B1F3-458E66C9A01F}" type="pres">
      <dgm:prSet presAssocID="{8E92D59B-BE04-493F-992B-D4A09A2F93D9}" presName="rootComposite" presStyleCnt="0"/>
      <dgm:spPr/>
    </dgm:pt>
    <dgm:pt modelId="{61110803-8247-4CD0-9CC4-50A1555D789C}" type="pres">
      <dgm:prSet presAssocID="{8E92D59B-BE04-493F-992B-D4A09A2F93D9}" presName="rootText" presStyleLbl="node2" presStyleIdx="1" presStyleCnt="5">
        <dgm:presLayoutVars>
          <dgm:chPref val="3"/>
        </dgm:presLayoutVars>
      </dgm:prSet>
      <dgm:spPr/>
    </dgm:pt>
    <dgm:pt modelId="{3A054530-5828-495E-9AC0-3C6B53FDCC35}" type="pres">
      <dgm:prSet presAssocID="{8E92D59B-BE04-493F-992B-D4A09A2F93D9}" presName="rootConnector" presStyleCnt="0"/>
      <dgm:spPr/>
    </dgm:pt>
    <dgm:pt modelId="{716CE686-61BB-45A6-A0A5-32A780064A50}" type="pres">
      <dgm:prSet presAssocID="{8E92D59B-BE04-493F-992B-D4A09A2F93D9}" presName="hierChild4" presStyleCnt="0"/>
      <dgm:spPr/>
    </dgm:pt>
    <dgm:pt modelId="{78240443-7D49-466E-9A13-57938805E163}" type="pres">
      <dgm:prSet presAssocID="{8E92D59B-BE04-493F-992B-D4A09A2F93D9}" presName="hierChild5" presStyleCnt="0"/>
      <dgm:spPr/>
    </dgm:pt>
    <dgm:pt modelId="{9AD131A5-E584-4922-BAFD-EB1E76F5A480}" type="pres">
      <dgm:prSet presAssocID="{54BE60A5-9432-4F7C-9DB4-C52FD3C36AC8}" presName="Name37" presStyleLbl="parChTrans1D2" presStyleIdx="2" presStyleCnt="5"/>
      <dgm:spPr/>
    </dgm:pt>
    <dgm:pt modelId="{F40002B4-5D03-4087-B8BD-9EF894F5CD8A}" type="pres">
      <dgm:prSet presAssocID="{95F2C911-EAA7-40D9-A90D-04B575FB6E52}" presName="hierRoot2" presStyleCnt="0">
        <dgm:presLayoutVars>
          <dgm:hierBranch val="init"/>
        </dgm:presLayoutVars>
      </dgm:prSet>
      <dgm:spPr/>
    </dgm:pt>
    <dgm:pt modelId="{38A97F23-A51D-4F1B-9A05-1FA4689FFF8D}" type="pres">
      <dgm:prSet presAssocID="{95F2C911-EAA7-40D9-A90D-04B575FB6E52}" presName="rootComposite" presStyleCnt="0"/>
      <dgm:spPr/>
    </dgm:pt>
    <dgm:pt modelId="{03EE4651-7079-403E-94A5-822F9884581C}" type="pres">
      <dgm:prSet presAssocID="{95F2C911-EAA7-40D9-A90D-04B575FB6E52}" presName="rootText" presStyleLbl="node2" presStyleIdx="2" presStyleCnt="5">
        <dgm:presLayoutVars>
          <dgm:chPref val="3"/>
        </dgm:presLayoutVars>
      </dgm:prSet>
      <dgm:spPr/>
    </dgm:pt>
    <dgm:pt modelId="{9F73229E-5103-4E0E-9A1D-52F9DFEAB55B}" type="pres">
      <dgm:prSet presAssocID="{95F2C911-EAA7-40D9-A90D-04B575FB6E52}" presName="rootConnector" presStyleCnt="0"/>
      <dgm:spPr/>
    </dgm:pt>
    <dgm:pt modelId="{7F430E92-A7EB-4FF0-B2D8-918BDA38DD42}" type="pres">
      <dgm:prSet presAssocID="{95F2C911-EAA7-40D9-A90D-04B575FB6E52}" presName="hierChild4" presStyleCnt="0"/>
      <dgm:spPr/>
    </dgm:pt>
    <dgm:pt modelId="{49386857-9578-416D-9A3B-AB7F89F3F12D}" type="pres">
      <dgm:prSet presAssocID="{95F2C911-EAA7-40D9-A90D-04B575FB6E52}" presName="hierChild5" presStyleCnt="0"/>
      <dgm:spPr/>
    </dgm:pt>
    <dgm:pt modelId="{F492B679-3C8C-4E72-95A8-8B81298826E7}" type="pres">
      <dgm:prSet presAssocID="{8D5FB264-0A5C-4C3A-85B7-453D9BD837DF}" presName="Name37" presStyleLbl="parChTrans1D2" presStyleIdx="3" presStyleCnt="5"/>
      <dgm:spPr/>
    </dgm:pt>
    <dgm:pt modelId="{C6F584B9-7EA2-46D8-913B-8F508509ECAB}" type="pres">
      <dgm:prSet presAssocID="{4EC42421-831D-4CD3-8215-2AF4300F9C01}" presName="hierRoot2" presStyleCnt="0">
        <dgm:presLayoutVars>
          <dgm:hierBranch val="init"/>
        </dgm:presLayoutVars>
      </dgm:prSet>
      <dgm:spPr/>
    </dgm:pt>
    <dgm:pt modelId="{6CAD9CE6-86A1-4F7D-98A6-3AF53F55F9E3}" type="pres">
      <dgm:prSet presAssocID="{4EC42421-831D-4CD3-8215-2AF4300F9C01}" presName="rootComposite" presStyleCnt="0"/>
      <dgm:spPr/>
    </dgm:pt>
    <dgm:pt modelId="{08A0D1D2-3A20-4D63-8E35-B7C8B6B16D48}" type="pres">
      <dgm:prSet presAssocID="{4EC42421-831D-4CD3-8215-2AF4300F9C01}" presName="rootText" presStyleLbl="node2" presStyleIdx="3" presStyleCnt="5">
        <dgm:presLayoutVars>
          <dgm:chPref val="3"/>
        </dgm:presLayoutVars>
      </dgm:prSet>
      <dgm:spPr/>
    </dgm:pt>
    <dgm:pt modelId="{6238C53E-A961-488B-8FBD-6EC13507B069}" type="pres">
      <dgm:prSet presAssocID="{4EC42421-831D-4CD3-8215-2AF4300F9C01}" presName="rootConnector" presStyleCnt="0"/>
      <dgm:spPr/>
    </dgm:pt>
    <dgm:pt modelId="{A9C46FD3-3BE9-4E6E-BFF6-B0B42B13F857}" type="pres">
      <dgm:prSet presAssocID="{4EC42421-831D-4CD3-8215-2AF4300F9C01}" presName="hierChild4" presStyleCnt="0"/>
      <dgm:spPr/>
    </dgm:pt>
    <dgm:pt modelId="{A663BBFB-A120-4F5B-82EC-DB644DB9966B}" type="pres">
      <dgm:prSet presAssocID="{4EC42421-831D-4CD3-8215-2AF4300F9C01}" presName="hierChild5" presStyleCnt="0"/>
      <dgm:spPr/>
    </dgm:pt>
    <dgm:pt modelId="{AB3A8128-6C86-49B7-B5CC-0153888815E5}" type="pres">
      <dgm:prSet presAssocID="{CCF68ADE-40B6-47D0-93C1-88EC13ADC8AC}" presName="Name37" presStyleLbl="parChTrans1D2" presStyleIdx="4" presStyleCnt="5"/>
      <dgm:spPr/>
    </dgm:pt>
    <dgm:pt modelId="{1A917F9A-DDE6-4568-B35C-7FABCEF0A586}" type="pres">
      <dgm:prSet presAssocID="{CF717C8A-B40B-4AFF-BF49-65ABB7DF8190}" presName="hierRoot2" presStyleCnt="0">
        <dgm:presLayoutVars>
          <dgm:hierBranch val="init"/>
        </dgm:presLayoutVars>
      </dgm:prSet>
      <dgm:spPr/>
    </dgm:pt>
    <dgm:pt modelId="{FA949B67-3DB7-47FA-97C9-4A653E762F22}" type="pres">
      <dgm:prSet presAssocID="{CF717C8A-B40B-4AFF-BF49-65ABB7DF8190}" presName="rootComposite" presStyleCnt="0"/>
      <dgm:spPr/>
    </dgm:pt>
    <dgm:pt modelId="{7D64F4A3-0E55-47AC-A59B-9D5A9DC25552}" type="pres">
      <dgm:prSet presAssocID="{CF717C8A-B40B-4AFF-BF49-65ABB7DF8190}" presName="rootText" presStyleLbl="node2" presStyleIdx="4" presStyleCnt="5">
        <dgm:presLayoutVars>
          <dgm:chPref val="3"/>
        </dgm:presLayoutVars>
      </dgm:prSet>
      <dgm:spPr/>
    </dgm:pt>
    <dgm:pt modelId="{5667CB49-EC34-46BC-AD2D-72F3BD95D049}" type="pres">
      <dgm:prSet presAssocID="{CF717C8A-B40B-4AFF-BF49-65ABB7DF8190}" presName="rootConnector" presStyleCnt="0"/>
      <dgm:spPr/>
    </dgm:pt>
    <dgm:pt modelId="{EB3A10DA-2FA4-4DAD-8341-8078D7F83716}" type="pres">
      <dgm:prSet presAssocID="{CF717C8A-B40B-4AFF-BF49-65ABB7DF8190}" presName="hierChild4" presStyleCnt="0"/>
      <dgm:spPr/>
    </dgm:pt>
    <dgm:pt modelId="{B05C5608-85C8-433E-A928-1755312B673B}" type="pres">
      <dgm:prSet presAssocID="{CF717C8A-B40B-4AFF-BF49-65ABB7DF8190}" presName="hierChild5" presStyleCnt="0"/>
      <dgm:spPr/>
    </dgm:pt>
    <dgm:pt modelId="{0E819307-1B4E-434E-BA76-D5A4192B0663}" type="pres">
      <dgm:prSet presAssocID="{47C757F0-AA23-46BE-9311-EA432CDEEAA1}" presName="hierChild3" presStyleCnt="0"/>
      <dgm:spPr/>
    </dgm:pt>
  </dgm:ptLst>
  <dgm:cxnLst>
    <dgm:cxn modelId="{8B23C3CA-67A1-4FCA-BBD3-7A490E5EBA7F}" srcId="{A77D31B3-3808-4FBA-8FA4-CC8D448A173E}" destId="{47C757F0-AA23-46BE-9311-EA432CDEEAA1}" srcOrd="0" destOrd="0" parTransId="{AB39B06D-FE6C-48B2-B5B4-77CD0C8CF7AD}" sibTransId="{DF0D1C21-B79E-4875-B7FA-EF183CB48B88}"/>
    <dgm:cxn modelId="{77D08F28-4F71-4126-B2CF-DAC8C043069F}" srcId="{47C757F0-AA23-46BE-9311-EA432CDEEAA1}" destId="{12714FC6-8B41-47E5-91DD-F02D34D23B93}" srcOrd="0" destOrd="0" parTransId="{EACD17F5-D793-4A43-B489-D1804D50CFEF}" sibTransId="{FA45D93F-0724-4936-AA45-E6762732A19D}"/>
    <dgm:cxn modelId="{F4FE91A5-C30D-42A9-B976-AB47FC3F085C}" srcId="{47C757F0-AA23-46BE-9311-EA432CDEEAA1}" destId="{8E92D59B-BE04-493F-992B-D4A09A2F93D9}" srcOrd="1" destOrd="0" parTransId="{A4E84A7F-BB8E-4391-8AF3-41ACFBA2DF12}" sibTransId="{8C6ABE77-DE5A-4290-88F6-FB2E1A1D6BA0}"/>
    <dgm:cxn modelId="{20E610B9-EB25-4C0F-8D85-123D6C1782F6}" srcId="{47C757F0-AA23-46BE-9311-EA432CDEEAA1}" destId="{95F2C911-EAA7-40D9-A90D-04B575FB6E52}" srcOrd="2" destOrd="0" parTransId="{54BE60A5-9432-4F7C-9DB4-C52FD3C36AC8}" sibTransId="{E36E89A5-078B-47DE-8EA7-5C637034A281}"/>
    <dgm:cxn modelId="{0A84CC68-0A36-49E3-9D7C-32D2E0566429}" srcId="{47C757F0-AA23-46BE-9311-EA432CDEEAA1}" destId="{4EC42421-831D-4CD3-8215-2AF4300F9C01}" srcOrd="3" destOrd="0" parTransId="{8D5FB264-0A5C-4C3A-85B7-453D9BD837DF}" sibTransId="{A1825131-D805-48C8-BFCE-E45C02E6F5CE}"/>
    <dgm:cxn modelId="{2B1FB7C7-41C1-4240-99FE-8324E6500501}" srcId="{47C757F0-AA23-46BE-9311-EA432CDEEAA1}" destId="{CF717C8A-B40B-4AFF-BF49-65ABB7DF8190}" srcOrd="4" destOrd="0" parTransId="{CCF68ADE-40B6-47D0-93C1-88EC13ADC8AC}" sibTransId="{630D3E0B-D1D7-4E1A-8193-515AA5E1866F}"/>
    <dgm:cxn modelId="{05FE9DC8-B92E-43C9-8330-1714788BC1F7}" type="presOf" srcId="{A77D31B3-3808-4FBA-8FA4-CC8D448A173E}" destId="{E498DC9C-C5AC-4482-A26F-3B99DC5D79F0}" srcOrd="0" destOrd="0" presId="urn:microsoft.com/office/officeart/2005/8/layout/orgChart1"/>
    <dgm:cxn modelId="{8438E317-CB49-436D-B5DD-31436A73ABE7}" type="presParOf" srcId="{E498DC9C-C5AC-4482-A26F-3B99DC5D79F0}" destId="{F728C3E8-5128-4BB6-90CC-A86769ECE335}" srcOrd="0" destOrd="0" presId="urn:microsoft.com/office/officeart/2005/8/layout/orgChart1"/>
    <dgm:cxn modelId="{BFDE1D5A-F6D3-4F44-B4F9-6BCCCBBB00B3}" type="presParOf" srcId="{F728C3E8-5128-4BB6-90CC-A86769ECE335}" destId="{79147750-B6BF-43FD-83A0-7ACDC9B53EFF}" srcOrd="0" destOrd="0" presId="urn:microsoft.com/office/officeart/2005/8/layout/orgChart1"/>
    <dgm:cxn modelId="{F376FDAC-A0C3-46F0-B7B3-3659511D37B7}" type="presOf" srcId="{47C757F0-AA23-46BE-9311-EA432CDEEAA1}" destId="{79147750-B6BF-43FD-83A0-7ACDC9B53EFF}" srcOrd="0" destOrd="0" presId="urn:microsoft.com/office/officeart/2005/8/layout/orgChart1"/>
    <dgm:cxn modelId="{414564CA-E2A1-4778-B3B8-FC7A67E10646}" type="presParOf" srcId="{79147750-B6BF-43FD-83A0-7ACDC9B53EFF}" destId="{AE79172D-D441-42BB-84EA-E3D989670DED}" srcOrd="0" destOrd="0" presId="urn:microsoft.com/office/officeart/2005/8/layout/orgChart1"/>
    <dgm:cxn modelId="{E0E66EC4-19E4-4763-B243-BFED252E76D4}" type="presOf" srcId="{47C757F0-AA23-46BE-9311-EA432CDEEAA1}" destId="{AE79172D-D441-42BB-84EA-E3D989670DED}" srcOrd="0" destOrd="0" presId="urn:microsoft.com/office/officeart/2005/8/layout/orgChart1"/>
    <dgm:cxn modelId="{52945D2A-A965-46F3-A481-C3905E6FCE36}" type="presParOf" srcId="{79147750-B6BF-43FD-83A0-7ACDC9B53EFF}" destId="{86420519-308D-4A6A-8FEA-6FB2E39BA448}" srcOrd="1" destOrd="0" presId="urn:microsoft.com/office/officeart/2005/8/layout/orgChart1"/>
    <dgm:cxn modelId="{B1F7926E-6807-4700-AB34-C506E1BDDB2E}" type="presOf" srcId="{47C757F0-AA23-46BE-9311-EA432CDEEAA1}" destId="{86420519-308D-4A6A-8FEA-6FB2E39BA448}" srcOrd="0" destOrd="0" presId="urn:microsoft.com/office/officeart/2005/8/layout/orgChart1"/>
    <dgm:cxn modelId="{941CEA6E-F528-43C5-B5D6-9686BF989CB8}" type="presParOf" srcId="{F728C3E8-5128-4BB6-90CC-A86769ECE335}" destId="{9A0FF10C-81C7-47CD-A320-768F2009480B}" srcOrd="1" destOrd="0" presId="urn:microsoft.com/office/officeart/2005/8/layout/orgChart1"/>
    <dgm:cxn modelId="{44E14CDC-5F5F-484C-B9F6-07A8F8EAF1EE}" type="presParOf" srcId="{9A0FF10C-81C7-47CD-A320-768F2009480B}" destId="{6A259130-4455-44E0-969B-948D1249687E}" srcOrd="0" destOrd="1" presId="urn:microsoft.com/office/officeart/2005/8/layout/orgChart1"/>
    <dgm:cxn modelId="{10F4AC6F-4796-4B16-825D-A8712518AF2D}" type="presOf" srcId="{EACD17F5-D793-4A43-B489-D1804D50CFEF}" destId="{6A259130-4455-44E0-969B-948D1249687E}" srcOrd="0" destOrd="0" presId="urn:microsoft.com/office/officeart/2005/8/layout/orgChart1"/>
    <dgm:cxn modelId="{F2EBDBF4-C55A-486B-9F2E-9B8D6FFB3B24}" type="presParOf" srcId="{9A0FF10C-81C7-47CD-A320-768F2009480B}" destId="{D6C5C065-A308-417C-8ECC-04FC2BEC646C}" srcOrd="1" destOrd="1" presId="urn:microsoft.com/office/officeart/2005/8/layout/orgChart1"/>
    <dgm:cxn modelId="{2953A314-7022-400F-9557-686ED70A519B}" type="presParOf" srcId="{D6C5C065-A308-417C-8ECC-04FC2BEC646C}" destId="{E36491EF-5019-46FD-BC82-1BD579B9EE0E}" srcOrd="0" destOrd="1" presId="urn:microsoft.com/office/officeart/2005/8/layout/orgChart1"/>
    <dgm:cxn modelId="{BEC772E9-2957-48A1-B15C-7D076A2D7227}" type="presOf" srcId="{12714FC6-8B41-47E5-91DD-F02D34D23B93}" destId="{E36491EF-5019-46FD-BC82-1BD579B9EE0E}" srcOrd="0" destOrd="0" presId="urn:microsoft.com/office/officeart/2005/8/layout/orgChart1"/>
    <dgm:cxn modelId="{1FF09205-4E69-4A64-8985-381C16CD6CA3}" type="presParOf" srcId="{E36491EF-5019-46FD-BC82-1BD579B9EE0E}" destId="{43B7C837-49D6-40CE-BBAB-953D9E4BA7ED}" srcOrd="0" destOrd="0" presId="urn:microsoft.com/office/officeart/2005/8/layout/orgChart1"/>
    <dgm:cxn modelId="{1D4AD195-E4D2-4E0D-9A94-4762D275A497}" type="presOf" srcId="{12714FC6-8B41-47E5-91DD-F02D34D23B93}" destId="{43B7C837-49D6-40CE-BBAB-953D9E4BA7ED}" srcOrd="0" destOrd="0" presId="urn:microsoft.com/office/officeart/2005/8/layout/orgChart1"/>
    <dgm:cxn modelId="{6F9B392B-223C-47DC-8077-3C8ACA7C999B}" type="presParOf" srcId="{E36491EF-5019-46FD-BC82-1BD579B9EE0E}" destId="{9A037140-9B69-4B9F-A134-F2F2EB0F2E32}" srcOrd="1" destOrd="0" presId="urn:microsoft.com/office/officeart/2005/8/layout/orgChart1"/>
    <dgm:cxn modelId="{5DF22113-34B1-4EA0-B6AF-6855FA171A54}" type="presOf" srcId="{12714FC6-8B41-47E5-91DD-F02D34D23B93}" destId="{9A037140-9B69-4B9F-A134-F2F2EB0F2E32}" srcOrd="0" destOrd="0" presId="urn:microsoft.com/office/officeart/2005/8/layout/orgChart1"/>
    <dgm:cxn modelId="{BCC570ED-0A27-4F5C-AC70-FAB15C2360F2}" type="presParOf" srcId="{D6C5C065-A308-417C-8ECC-04FC2BEC646C}" destId="{FA37AA5D-87C2-47F6-9B72-B753C073E744}" srcOrd="1" destOrd="1" presId="urn:microsoft.com/office/officeart/2005/8/layout/orgChart1"/>
    <dgm:cxn modelId="{6BA8DF42-00B6-4507-9C4C-36C37A0D1EE6}" type="presParOf" srcId="{D6C5C065-A308-417C-8ECC-04FC2BEC646C}" destId="{A7309641-2A58-41EA-9E42-56812CF298ED}" srcOrd="2" destOrd="1" presId="urn:microsoft.com/office/officeart/2005/8/layout/orgChart1"/>
    <dgm:cxn modelId="{E857BC1B-85A8-43B4-A030-02B850DBB7B3}" type="presParOf" srcId="{9A0FF10C-81C7-47CD-A320-768F2009480B}" destId="{D32A93D7-842F-4FD8-ACD8-1B330EF93D29}" srcOrd="2" destOrd="1" presId="urn:microsoft.com/office/officeart/2005/8/layout/orgChart1"/>
    <dgm:cxn modelId="{AAA56ADE-81E3-4767-B176-7A8F041580DA}" type="presOf" srcId="{A4E84A7F-BB8E-4391-8AF3-41ACFBA2DF12}" destId="{D32A93D7-842F-4FD8-ACD8-1B330EF93D29}" srcOrd="0" destOrd="0" presId="urn:microsoft.com/office/officeart/2005/8/layout/orgChart1"/>
    <dgm:cxn modelId="{A0ED3FFF-F4B0-4BB6-9D73-829A95688B78}" type="presParOf" srcId="{9A0FF10C-81C7-47CD-A320-768F2009480B}" destId="{D808FEA0-CB67-4D93-8D1B-A4A2DAC648D2}" srcOrd="3" destOrd="1" presId="urn:microsoft.com/office/officeart/2005/8/layout/orgChart1"/>
    <dgm:cxn modelId="{EBDAE2A2-969B-46D5-9CAE-2DDB41D92D1F}" type="presParOf" srcId="{D808FEA0-CB67-4D93-8D1B-A4A2DAC648D2}" destId="{122B2A9F-F4E0-4C27-B1F3-458E66C9A01F}" srcOrd="0" destOrd="3" presId="urn:microsoft.com/office/officeart/2005/8/layout/orgChart1"/>
    <dgm:cxn modelId="{3E9A2F70-D766-4E7F-836F-71D519138C62}" type="presOf" srcId="{8E92D59B-BE04-493F-992B-D4A09A2F93D9}" destId="{122B2A9F-F4E0-4C27-B1F3-458E66C9A01F}" srcOrd="0" destOrd="0" presId="urn:microsoft.com/office/officeart/2005/8/layout/orgChart1"/>
    <dgm:cxn modelId="{1063F1BA-695F-4343-BD63-8845F32747B5}" type="presParOf" srcId="{122B2A9F-F4E0-4C27-B1F3-458E66C9A01F}" destId="{61110803-8247-4CD0-9CC4-50A1555D789C}" srcOrd="0" destOrd="0" presId="urn:microsoft.com/office/officeart/2005/8/layout/orgChart1"/>
    <dgm:cxn modelId="{9CC940B8-4EBB-40EF-996B-DACE8E6C3FA7}" type="presOf" srcId="{8E92D59B-BE04-493F-992B-D4A09A2F93D9}" destId="{61110803-8247-4CD0-9CC4-50A1555D789C}" srcOrd="0" destOrd="0" presId="urn:microsoft.com/office/officeart/2005/8/layout/orgChart1"/>
    <dgm:cxn modelId="{F3C7D744-AC70-4027-BAF7-C2DC143BA3A8}" type="presParOf" srcId="{122B2A9F-F4E0-4C27-B1F3-458E66C9A01F}" destId="{3A054530-5828-495E-9AC0-3C6B53FDCC35}" srcOrd="1" destOrd="0" presId="urn:microsoft.com/office/officeart/2005/8/layout/orgChart1"/>
    <dgm:cxn modelId="{EAAECAD7-564E-4C84-87DF-46DE31A607CF}" type="presOf" srcId="{8E92D59B-BE04-493F-992B-D4A09A2F93D9}" destId="{3A054530-5828-495E-9AC0-3C6B53FDCC35}" srcOrd="0" destOrd="0" presId="urn:microsoft.com/office/officeart/2005/8/layout/orgChart1"/>
    <dgm:cxn modelId="{C54D3E85-CB64-4CCC-8EBF-687C00781817}" type="presParOf" srcId="{D808FEA0-CB67-4D93-8D1B-A4A2DAC648D2}" destId="{716CE686-61BB-45A6-A0A5-32A780064A50}" srcOrd="1" destOrd="3" presId="urn:microsoft.com/office/officeart/2005/8/layout/orgChart1"/>
    <dgm:cxn modelId="{8FA31C3A-EFB2-4F37-8706-13B76EB2D91D}" type="presParOf" srcId="{D808FEA0-CB67-4D93-8D1B-A4A2DAC648D2}" destId="{78240443-7D49-466E-9A13-57938805E163}" srcOrd="2" destOrd="3" presId="urn:microsoft.com/office/officeart/2005/8/layout/orgChart1"/>
    <dgm:cxn modelId="{04E02996-B733-46EB-A4C9-F1AD9EEB0BFA}" type="presParOf" srcId="{9A0FF10C-81C7-47CD-A320-768F2009480B}" destId="{9AD131A5-E584-4922-BAFD-EB1E76F5A480}" srcOrd="4" destOrd="1" presId="urn:microsoft.com/office/officeart/2005/8/layout/orgChart1"/>
    <dgm:cxn modelId="{1B38ACDF-3F53-4070-8A4F-158EBBD38BEB}" type="presOf" srcId="{54BE60A5-9432-4F7C-9DB4-C52FD3C36AC8}" destId="{9AD131A5-E584-4922-BAFD-EB1E76F5A480}" srcOrd="0" destOrd="0" presId="urn:microsoft.com/office/officeart/2005/8/layout/orgChart1"/>
    <dgm:cxn modelId="{287E304C-691C-49F5-9490-16959C80934C}" type="presParOf" srcId="{9A0FF10C-81C7-47CD-A320-768F2009480B}" destId="{F40002B4-5D03-4087-B8BD-9EF894F5CD8A}" srcOrd="5" destOrd="1" presId="urn:microsoft.com/office/officeart/2005/8/layout/orgChart1"/>
    <dgm:cxn modelId="{E795142F-10C1-4FA8-A473-281042A6DDF7}" type="presParOf" srcId="{F40002B4-5D03-4087-B8BD-9EF894F5CD8A}" destId="{38A97F23-A51D-4F1B-9A05-1FA4689FFF8D}" srcOrd="0" destOrd="5" presId="urn:microsoft.com/office/officeart/2005/8/layout/orgChart1"/>
    <dgm:cxn modelId="{1A098D9C-82CB-4426-A9F3-4EF5D2FC361A}" type="presOf" srcId="{95F2C911-EAA7-40D9-A90D-04B575FB6E52}" destId="{38A97F23-A51D-4F1B-9A05-1FA4689FFF8D}" srcOrd="0" destOrd="0" presId="urn:microsoft.com/office/officeart/2005/8/layout/orgChart1"/>
    <dgm:cxn modelId="{6267E4CF-E35D-4474-B5E4-CE37B5DBC811}" type="presParOf" srcId="{38A97F23-A51D-4F1B-9A05-1FA4689FFF8D}" destId="{03EE4651-7079-403E-94A5-822F9884581C}" srcOrd="0" destOrd="0" presId="urn:microsoft.com/office/officeart/2005/8/layout/orgChart1"/>
    <dgm:cxn modelId="{EEA0BE15-4E7A-4ECF-BF5B-BB9E9FB8E6C3}" type="presOf" srcId="{95F2C911-EAA7-40D9-A90D-04B575FB6E52}" destId="{03EE4651-7079-403E-94A5-822F9884581C}" srcOrd="0" destOrd="0" presId="urn:microsoft.com/office/officeart/2005/8/layout/orgChart1"/>
    <dgm:cxn modelId="{DD9A97FD-8E4F-43E9-937B-719A374FF630}" type="presParOf" srcId="{38A97F23-A51D-4F1B-9A05-1FA4689FFF8D}" destId="{9F73229E-5103-4E0E-9A1D-52F9DFEAB55B}" srcOrd="1" destOrd="0" presId="urn:microsoft.com/office/officeart/2005/8/layout/orgChart1"/>
    <dgm:cxn modelId="{96054E08-8D86-47D4-AF12-E7FDB2C0866F}" type="presOf" srcId="{95F2C911-EAA7-40D9-A90D-04B575FB6E52}" destId="{9F73229E-5103-4E0E-9A1D-52F9DFEAB55B}" srcOrd="0" destOrd="0" presId="urn:microsoft.com/office/officeart/2005/8/layout/orgChart1"/>
    <dgm:cxn modelId="{C6FFC18E-5DF2-4238-8EB2-A18A9899F19B}" type="presParOf" srcId="{F40002B4-5D03-4087-B8BD-9EF894F5CD8A}" destId="{7F430E92-A7EB-4FF0-B2D8-918BDA38DD42}" srcOrd="1" destOrd="5" presId="urn:microsoft.com/office/officeart/2005/8/layout/orgChart1"/>
    <dgm:cxn modelId="{E32996FA-E417-4F63-856D-A3AC4C11E7F9}" type="presParOf" srcId="{F40002B4-5D03-4087-B8BD-9EF894F5CD8A}" destId="{49386857-9578-416D-9A3B-AB7F89F3F12D}" srcOrd="2" destOrd="5" presId="urn:microsoft.com/office/officeart/2005/8/layout/orgChart1"/>
    <dgm:cxn modelId="{B3FAF9FE-34DC-46D6-B4C6-9B9399E4F836}" type="presParOf" srcId="{9A0FF10C-81C7-47CD-A320-768F2009480B}" destId="{F492B679-3C8C-4E72-95A8-8B81298826E7}" srcOrd="6" destOrd="1" presId="urn:microsoft.com/office/officeart/2005/8/layout/orgChart1"/>
    <dgm:cxn modelId="{F5E92B6B-0B3A-4AB0-B283-828884D62145}" type="presOf" srcId="{8D5FB264-0A5C-4C3A-85B7-453D9BD837DF}" destId="{F492B679-3C8C-4E72-95A8-8B81298826E7}" srcOrd="0" destOrd="0" presId="urn:microsoft.com/office/officeart/2005/8/layout/orgChart1"/>
    <dgm:cxn modelId="{DF79003A-FF66-46BD-9C98-DB32C03CC86A}" type="presParOf" srcId="{9A0FF10C-81C7-47CD-A320-768F2009480B}" destId="{C6F584B9-7EA2-46D8-913B-8F508509ECAB}" srcOrd="7" destOrd="1" presId="urn:microsoft.com/office/officeart/2005/8/layout/orgChart1"/>
    <dgm:cxn modelId="{8F08DB43-0B97-4BC5-BF44-25B37919755D}" type="presParOf" srcId="{C6F584B9-7EA2-46D8-913B-8F508509ECAB}" destId="{6CAD9CE6-86A1-4F7D-98A6-3AF53F55F9E3}" srcOrd="0" destOrd="7" presId="urn:microsoft.com/office/officeart/2005/8/layout/orgChart1"/>
    <dgm:cxn modelId="{575DC705-E54E-4F47-BBE9-4F311BA5DB0F}" type="presOf" srcId="{4EC42421-831D-4CD3-8215-2AF4300F9C01}" destId="{6CAD9CE6-86A1-4F7D-98A6-3AF53F55F9E3}" srcOrd="0" destOrd="0" presId="urn:microsoft.com/office/officeart/2005/8/layout/orgChart1"/>
    <dgm:cxn modelId="{8272DD01-7858-4141-83E7-EA12C9027898}" type="presParOf" srcId="{6CAD9CE6-86A1-4F7D-98A6-3AF53F55F9E3}" destId="{08A0D1D2-3A20-4D63-8E35-B7C8B6B16D48}" srcOrd="0" destOrd="0" presId="urn:microsoft.com/office/officeart/2005/8/layout/orgChart1"/>
    <dgm:cxn modelId="{6497AEC7-51A6-4430-A0CE-98EE7955B474}" type="presOf" srcId="{4EC42421-831D-4CD3-8215-2AF4300F9C01}" destId="{08A0D1D2-3A20-4D63-8E35-B7C8B6B16D48}" srcOrd="0" destOrd="0" presId="urn:microsoft.com/office/officeart/2005/8/layout/orgChart1"/>
    <dgm:cxn modelId="{DC84E141-A176-43E7-8E30-891A43023626}" type="presParOf" srcId="{6CAD9CE6-86A1-4F7D-98A6-3AF53F55F9E3}" destId="{6238C53E-A961-488B-8FBD-6EC13507B069}" srcOrd="1" destOrd="0" presId="urn:microsoft.com/office/officeart/2005/8/layout/orgChart1"/>
    <dgm:cxn modelId="{8DE57ABC-5844-4067-86AB-488E979A2752}" type="presOf" srcId="{4EC42421-831D-4CD3-8215-2AF4300F9C01}" destId="{6238C53E-A961-488B-8FBD-6EC13507B069}" srcOrd="0" destOrd="0" presId="urn:microsoft.com/office/officeart/2005/8/layout/orgChart1"/>
    <dgm:cxn modelId="{2966383D-539B-45F2-B6C6-75225E1E7914}" type="presParOf" srcId="{C6F584B9-7EA2-46D8-913B-8F508509ECAB}" destId="{A9C46FD3-3BE9-4E6E-BFF6-B0B42B13F857}" srcOrd="1" destOrd="7" presId="urn:microsoft.com/office/officeart/2005/8/layout/orgChart1"/>
    <dgm:cxn modelId="{F5028319-2590-4143-BC1B-3682FA44498D}" type="presParOf" srcId="{C6F584B9-7EA2-46D8-913B-8F508509ECAB}" destId="{A663BBFB-A120-4F5B-82EC-DB644DB9966B}" srcOrd="2" destOrd="7" presId="urn:microsoft.com/office/officeart/2005/8/layout/orgChart1"/>
    <dgm:cxn modelId="{3436853C-A31C-453D-9E45-3866426DAD1D}" type="presParOf" srcId="{9A0FF10C-81C7-47CD-A320-768F2009480B}" destId="{AB3A8128-6C86-49B7-B5CC-0153888815E5}" srcOrd="8" destOrd="1" presId="urn:microsoft.com/office/officeart/2005/8/layout/orgChart1"/>
    <dgm:cxn modelId="{57D94483-25A3-49A6-A3C7-AB4765DA31A3}" type="presOf" srcId="{CCF68ADE-40B6-47D0-93C1-88EC13ADC8AC}" destId="{AB3A8128-6C86-49B7-B5CC-0153888815E5}" srcOrd="0" destOrd="0" presId="urn:microsoft.com/office/officeart/2005/8/layout/orgChart1"/>
    <dgm:cxn modelId="{B84213C0-F46D-4E41-9EF1-F6B8F0B1EC1B}" type="presParOf" srcId="{9A0FF10C-81C7-47CD-A320-768F2009480B}" destId="{1A917F9A-DDE6-4568-B35C-7FABCEF0A586}" srcOrd="9" destOrd="1" presId="urn:microsoft.com/office/officeart/2005/8/layout/orgChart1"/>
    <dgm:cxn modelId="{69E945DD-2BB0-49DC-8492-07A4E2DC5219}" type="presParOf" srcId="{1A917F9A-DDE6-4568-B35C-7FABCEF0A586}" destId="{FA949B67-3DB7-47FA-97C9-4A653E762F22}" srcOrd="0" destOrd="9" presId="urn:microsoft.com/office/officeart/2005/8/layout/orgChart1"/>
    <dgm:cxn modelId="{E94D9240-C83E-407D-84FD-3A5147E100DA}" type="presOf" srcId="{CF717C8A-B40B-4AFF-BF49-65ABB7DF8190}" destId="{FA949B67-3DB7-47FA-97C9-4A653E762F22}" srcOrd="0" destOrd="0" presId="urn:microsoft.com/office/officeart/2005/8/layout/orgChart1"/>
    <dgm:cxn modelId="{5C5C54EE-FB0A-46C1-B0AD-B7A705135F1B}" type="presParOf" srcId="{FA949B67-3DB7-47FA-97C9-4A653E762F22}" destId="{7D64F4A3-0E55-47AC-A59B-9D5A9DC25552}" srcOrd="0" destOrd="0" presId="urn:microsoft.com/office/officeart/2005/8/layout/orgChart1"/>
    <dgm:cxn modelId="{F1896C82-4854-4576-B286-86CBCD3E8F96}" type="presOf" srcId="{CF717C8A-B40B-4AFF-BF49-65ABB7DF8190}" destId="{7D64F4A3-0E55-47AC-A59B-9D5A9DC25552}" srcOrd="0" destOrd="0" presId="urn:microsoft.com/office/officeart/2005/8/layout/orgChart1"/>
    <dgm:cxn modelId="{782612A9-B5CC-48FF-9046-8CFDC53C8472}" type="presParOf" srcId="{FA949B67-3DB7-47FA-97C9-4A653E762F22}" destId="{5667CB49-EC34-46BC-AD2D-72F3BD95D049}" srcOrd="1" destOrd="0" presId="urn:microsoft.com/office/officeart/2005/8/layout/orgChart1"/>
    <dgm:cxn modelId="{68079BCA-DE71-4956-87AF-4D1B2A842532}" type="presOf" srcId="{CF717C8A-B40B-4AFF-BF49-65ABB7DF8190}" destId="{5667CB49-EC34-46BC-AD2D-72F3BD95D049}" srcOrd="0" destOrd="0" presId="urn:microsoft.com/office/officeart/2005/8/layout/orgChart1"/>
    <dgm:cxn modelId="{051619D2-A57D-4DC0-9CAE-F653F838F3F6}" type="presParOf" srcId="{1A917F9A-DDE6-4568-B35C-7FABCEF0A586}" destId="{EB3A10DA-2FA4-4DAD-8341-8078D7F83716}" srcOrd="1" destOrd="9" presId="urn:microsoft.com/office/officeart/2005/8/layout/orgChart1"/>
    <dgm:cxn modelId="{87F88532-B86F-4968-8CAA-3AFAC47CA003}" type="presParOf" srcId="{1A917F9A-DDE6-4568-B35C-7FABCEF0A586}" destId="{B05C5608-85C8-433E-A928-1755312B673B}" srcOrd="2" destOrd="9" presId="urn:microsoft.com/office/officeart/2005/8/layout/orgChart1"/>
    <dgm:cxn modelId="{A25D90AA-6DB9-4A8E-8E42-F302BC5B0E4E}" type="presParOf" srcId="{F728C3E8-5128-4BB6-90CC-A86769ECE335}" destId="{0E819307-1B4E-434E-BA76-D5A4192B06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E73B03-4D71-4565-8C52-4902BE6377A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0"/>
      <dgm:spPr/>
      <dgm:t>
        <a:bodyPr/>
        <a:p>
          <a:endParaRPr lang="zh-CN" altLang="en-US"/>
        </a:p>
      </dgm:t>
    </dgm:pt>
    <dgm:pt modelId="{0605F139-5EF0-48E7-A091-192233D2011D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物料</a:t>
          </a:r>
          <a:r>
            <a:rPr lang="zh-CN" altLang="en-US"/>
            <a:t>检验</a:t>
          </a:r>
          <a:r>
            <a:rPr lang="zh-CN" altLang="en-US"/>
            <a:t/>
          </a:r>
          <a:endParaRPr lang="zh-CN" altLang="en-US"/>
        </a:p>
      </dgm:t>
    </dgm:pt>
    <dgm:pt modelId="{2AFB1B2A-8749-4E5E-9CB9-0B60F81C46F8}" cxnId="{4D9E7A24-6104-4872-9A3B-AD187D68F0D9}" type="parTrans">
      <dgm:prSet/>
      <dgm:spPr/>
      <dgm:t>
        <a:bodyPr/>
        <a:p>
          <a:endParaRPr lang="zh-CN" altLang="en-US"/>
        </a:p>
      </dgm:t>
    </dgm:pt>
    <dgm:pt modelId="{E0FFEB56-236E-4FE9-83BF-31494E265D5A}" cxnId="{4D9E7A24-6104-4872-9A3B-AD187D68F0D9}" type="sibTrans">
      <dgm:prSet/>
      <dgm:spPr/>
      <dgm:t>
        <a:bodyPr/>
        <a:p>
          <a:endParaRPr lang="zh-CN" altLang="en-US"/>
        </a:p>
      </dgm:t>
    </dgm:pt>
    <dgm:pt modelId="{4530EE7D-F557-4815-9ED2-EABC47F46978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入库</a:t>
          </a:r>
          <a:r>
            <a:rPr lang="zh-CN" altLang="en-US"/>
            <a:t/>
          </a:r>
          <a:endParaRPr lang="zh-CN" altLang="en-US"/>
        </a:p>
      </dgm:t>
    </dgm:pt>
    <dgm:pt modelId="{AC2BFF99-DAE2-494A-88AB-85D75BC6D2EE}" cxnId="{8F61153A-2340-41A5-B50C-31A36098B4D5}" type="parTrans">
      <dgm:prSet/>
      <dgm:spPr/>
      <dgm:t>
        <a:bodyPr/>
        <a:p>
          <a:endParaRPr lang="zh-CN" altLang="en-US"/>
        </a:p>
      </dgm:t>
    </dgm:pt>
    <dgm:pt modelId="{B98A0394-6758-42EB-8D0E-4491BED52B6C}" cxnId="{8F61153A-2340-41A5-B50C-31A36098B4D5}" type="sibTrans">
      <dgm:prSet/>
      <dgm:spPr/>
      <dgm:t>
        <a:bodyPr/>
        <a:p>
          <a:endParaRPr lang="zh-CN" altLang="en-US"/>
        </a:p>
      </dgm:t>
    </dgm:pt>
    <dgm:pt modelId="{4E4A1E17-A3EC-4A54-9171-277E11A0B287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退回</a:t>
          </a:r>
          <a:r>
            <a:rPr lang="zh-CN" altLang="en-US"/>
            <a:t>供应商</a:t>
          </a:r>
          <a:r>
            <a:rPr lang="zh-CN" altLang="en-US"/>
            <a:t/>
          </a:r>
          <a:endParaRPr lang="zh-CN" altLang="en-US"/>
        </a:p>
      </dgm:t>
    </dgm:pt>
    <dgm:pt modelId="{367D7799-1E5C-4947-8AD1-85D1E0D367AF}" cxnId="{57EED0CC-1A1A-4DCE-A049-CC9FACD342F2}" type="parTrans">
      <dgm:prSet/>
      <dgm:spPr/>
      <dgm:t>
        <a:bodyPr/>
        <a:p>
          <a:endParaRPr lang="zh-CN" altLang="en-US"/>
        </a:p>
      </dgm:t>
    </dgm:pt>
    <dgm:pt modelId="{7FFEBD18-7D5B-41C0-A8F3-60942A71708D}" cxnId="{57EED0CC-1A1A-4DCE-A049-CC9FACD342F2}" type="sibTrans">
      <dgm:prSet/>
      <dgm:spPr/>
      <dgm:t>
        <a:bodyPr/>
        <a:p>
          <a:endParaRPr lang="zh-CN" altLang="en-US"/>
        </a:p>
      </dgm:t>
    </dgm:pt>
    <dgm:pt modelId="{5FBAB40F-6011-4629-9B30-77C9439C91BF}" type="pres">
      <dgm:prSet presAssocID="{EFE73B03-4D71-4565-8C52-4902BE6377A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332AA2E-A989-4175-BB73-78EA4C3BDB65}" type="pres">
      <dgm:prSet presAssocID="{0605F139-5EF0-48E7-A091-192233D2011D}" presName="root1" presStyleCnt="0"/>
      <dgm:spPr/>
    </dgm:pt>
    <dgm:pt modelId="{24E3F4AB-32FB-4CE0-9DAC-FC4DD26B5900}" type="pres">
      <dgm:prSet presAssocID="{0605F139-5EF0-48E7-A091-192233D2011D}" presName="LevelOneTextNode" presStyleLbl="node0" presStyleIdx="0" presStyleCnt="1">
        <dgm:presLayoutVars>
          <dgm:chPref val="3"/>
        </dgm:presLayoutVars>
      </dgm:prSet>
      <dgm:spPr/>
    </dgm:pt>
    <dgm:pt modelId="{44F25638-8073-4DA7-9390-5AC06A304565}" type="pres">
      <dgm:prSet presAssocID="{0605F139-5EF0-48E7-A091-192233D2011D}" presName="level2hierChild" presStyleCnt="0"/>
      <dgm:spPr/>
    </dgm:pt>
    <dgm:pt modelId="{B47BD6C9-6D53-4A69-975F-9CF96E25F10F}" type="pres">
      <dgm:prSet presAssocID="{AC2BFF99-DAE2-494A-88AB-85D75BC6D2EE}" presName="conn2-1" presStyleLbl="parChTrans1D2" presStyleIdx="0" presStyleCnt="2"/>
      <dgm:spPr/>
    </dgm:pt>
    <dgm:pt modelId="{C1833E64-0598-4ED8-B73B-4C820BB35531}" type="pres">
      <dgm:prSet presAssocID="{AC2BFF99-DAE2-494A-88AB-85D75BC6D2EE}" presName="connTx" presStyleCnt="0"/>
      <dgm:spPr/>
    </dgm:pt>
    <dgm:pt modelId="{46F58ACF-5130-428E-B3EF-87D6FEC0C921}" type="pres">
      <dgm:prSet presAssocID="{4530EE7D-F557-4815-9ED2-EABC47F46978}" presName="root2" presStyleCnt="0"/>
      <dgm:spPr/>
    </dgm:pt>
    <dgm:pt modelId="{3C0D5057-54F2-42F8-ADAD-AA27A1CC1A1B}" type="pres">
      <dgm:prSet presAssocID="{4530EE7D-F557-4815-9ED2-EABC47F46978}" presName="LevelTwoTextNode" presStyleLbl="node2" presStyleIdx="0" presStyleCnt="2" custScaleX="130155" custLinFactNeighborX="35639" custLinFactNeighborY="-5765">
        <dgm:presLayoutVars>
          <dgm:chPref val="3"/>
        </dgm:presLayoutVars>
      </dgm:prSet>
      <dgm:spPr/>
    </dgm:pt>
    <dgm:pt modelId="{48673F39-879C-4946-8DC7-FD68F0552920}" type="pres">
      <dgm:prSet presAssocID="{4530EE7D-F557-4815-9ED2-EABC47F46978}" presName="level3hierChild" presStyleCnt="0"/>
      <dgm:spPr/>
    </dgm:pt>
    <dgm:pt modelId="{2E81B90F-7494-41FF-808F-F7F82B993B40}" type="pres">
      <dgm:prSet presAssocID="{367D7799-1E5C-4947-8AD1-85D1E0D367AF}" presName="conn2-1" presStyleLbl="parChTrans1D2" presStyleIdx="1" presStyleCnt="2"/>
      <dgm:spPr/>
    </dgm:pt>
    <dgm:pt modelId="{0F4B7785-0023-487B-801C-9850969E1D34}" type="pres">
      <dgm:prSet presAssocID="{367D7799-1E5C-4947-8AD1-85D1E0D367AF}" presName="connTx" presStyleCnt="0"/>
      <dgm:spPr/>
    </dgm:pt>
    <dgm:pt modelId="{4925E953-147A-4210-9A9C-63730A307231}" type="pres">
      <dgm:prSet presAssocID="{4E4A1E17-A3EC-4A54-9171-277E11A0B287}" presName="root2" presStyleCnt="0"/>
      <dgm:spPr/>
    </dgm:pt>
    <dgm:pt modelId="{3D382021-A429-4403-82FF-5A95DD3EBB20}" type="pres">
      <dgm:prSet presAssocID="{4E4A1E17-A3EC-4A54-9171-277E11A0B287}" presName="LevelTwoTextNode" presStyleLbl="node2" presStyleIdx="1" presStyleCnt="2" custScaleX="124889" custLinFactNeighborX="39575" custLinFactNeighborY="2549">
        <dgm:presLayoutVars>
          <dgm:chPref val="3"/>
        </dgm:presLayoutVars>
      </dgm:prSet>
      <dgm:spPr/>
    </dgm:pt>
    <dgm:pt modelId="{6D231649-1A42-47D5-A289-01058E6A05B6}" type="pres">
      <dgm:prSet presAssocID="{4E4A1E17-A3EC-4A54-9171-277E11A0B287}" presName="level3hierChild" presStyleCnt="0"/>
      <dgm:spPr/>
    </dgm:pt>
  </dgm:ptLst>
  <dgm:cxnLst>
    <dgm:cxn modelId="{4D9E7A24-6104-4872-9A3B-AD187D68F0D9}" srcId="{EFE73B03-4D71-4565-8C52-4902BE6377A4}" destId="{0605F139-5EF0-48E7-A091-192233D2011D}" srcOrd="0" destOrd="0" parTransId="{2AFB1B2A-8749-4E5E-9CB9-0B60F81C46F8}" sibTransId="{E0FFEB56-236E-4FE9-83BF-31494E265D5A}"/>
    <dgm:cxn modelId="{8F61153A-2340-41A5-B50C-31A36098B4D5}" srcId="{0605F139-5EF0-48E7-A091-192233D2011D}" destId="{4530EE7D-F557-4815-9ED2-EABC47F46978}" srcOrd="0" destOrd="0" parTransId="{AC2BFF99-DAE2-494A-88AB-85D75BC6D2EE}" sibTransId="{B98A0394-6758-42EB-8D0E-4491BED52B6C}"/>
    <dgm:cxn modelId="{57EED0CC-1A1A-4DCE-A049-CC9FACD342F2}" srcId="{0605F139-5EF0-48E7-A091-192233D2011D}" destId="{4E4A1E17-A3EC-4A54-9171-277E11A0B287}" srcOrd="1" destOrd="0" parTransId="{367D7799-1E5C-4947-8AD1-85D1E0D367AF}" sibTransId="{7FFEBD18-7D5B-41C0-A8F3-60942A71708D}"/>
    <dgm:cxn modelId="{FAA99DFB-9FF1-4F97-A11E-607592E3EAAB}" type="presOf" srcId="{EFE73B03-4D71-4565-8C52-4902BE6377A4}" destId="{5FBAB40F-6011-4629-9B30-77C9439C91BF}" srcOrd="0" destOrd="0" presId="urn:microsoft.com/office/officeart/2005/8/layout/hierarchy2"/>
    <dgm:cxn modelId="{82CBF4C9-6BF0-4978-BC5E-7E9838CC2621}" type="presParOf" srcId="{5FBAB40F-6011-4629-9B30-77C9439C91BF}" destId="{2332AA2E-A989-4175-BB73-78EA4C3BDB65}" srcOrd="0" destOrd="0" presId="urn:microsoft.com/office/officeart/2005/8/layout/hierarchy2"/>
    <dgm:cxn modelId="{03FAD934-DAE8-4776-97D5-3F0D77B2C206}" type="presParOf" srcId="{2332AA2E-A989-4175-BB73-78EA4C3BDB65}" destId="{24E3F4AB-32FB-4CE0-9DAC-FC4DD26B5900}" srcOrd="0" destOrd="0" presId="urn:microsoft.com/office/officeart/2005/8/layout/hierarchy2"/>
    <dgm:cxn modelId="{777607B0-382A-4A83-BE3F-ACBA2B562901}" type="presOf" srcId="{0605F139-5EF0-48E7-A091-192233D2011D}" destId="{24E3F4AB-32FB-4CE0-9DAC-FC4DD26B5900}" srcOrd="0" destOrd="0" presId="urn:microsoft.com/office/officeart/2005/8/layout/hierarchy2"/>
    <dgm:cxn modelId="{14F6E629-9640-45B7-AA95-FCEA407E70B8}" type="presParOf" srcId="{2332AA2E-A989-4175-BB73-78EA4C3BDB65}" destId="{44F25638-8073-4DA7-9390-5AC06A304565}" srcOrd="1" destOrd="0" presId="urn:microsoft.com/office/officeart/2005/8/layout/hierarchy2"/>
    <dgm:cxn modelId="{EB6D692D-3F8F-47FB-B8D7-7EE4BDEE6D69}" type="presParOf" srcId="{44F25638-8073-4DA7-9390-5AC06A304565}" destId="{B47BD6C9-6D53-4A69-975F-9CF96E25F10F}" srcOrd="0" destOrd="1" presId="urn:microsoft.com/office/officeart/2005/8/layout/hierarchy2"/>
    <dgm:cxn modelId="{CE8AB665-1D18-4F1F-B5FA-A18DD92A7936}" type="presOf" srcId="{AC2BFF99-DAE2-494A-88AB-85D75BC6D2EE}" destId="{B47BD6C9-6D53-4A69-975F-9CF96E25F10F}" srcOrd="0" destOrd="0" presId="urn:microsoft.com/office/officeart/2005/8/layout/hierarchy2"/>
    <dgm:cxn modelId="{41E74A9D-658F-4631-B3DC-1AF333C56923}" type="presParOf" srcId="{B47BD6C9-6D53-4A69-975F-9CF96E25F10F}" destId="{C1833E64-0598-4ED8-B73B-4C820BB35531}" srcOrd="0" destOrd="0" presId="urn:microsoft.com/office/officeart/2005/8/layout/hierarchy2"/>
    <dgm:cxn modelId="{BFDB12B0-6750-45EC-AF08-DB8490B2E6C4}" type="presOf" srcId="{AC2BFF99-DAE2-494A-88AB-85D75BC6D2EE}" destId="{C1833E64-0598-4ED8-B73B-4C820BB35531}" srcOrd="1" destOrd="0" presId="urn:microsoft.com/office/officeart/2005/8/layout/hierarchy2"/>
    <dgm:cxn modelId="{1571F6AD-1857-4D89-843A-F596425D2F5C}" type="presParOf" srcId="{44F25638-8073-4DA7-9390-5AC06A304565}" destId="{46F58ACF-5130-428E-B3EF-87D6FEC0C921}" srcOrd="1" destOrd="1" presId="urn:microsoft.com/office/officeart/2005/8/layout/hierarchy2"/>
    <dgm:cxn modelId="{F33418F2-9E07-4836-8078-D600DEE66E34}" type="presParOf" srcId="{46F58ACF-5130-428E-B3EF-87D6FEC0C921}" destId="{3C0D5057-54F2-42F8-ADAD-AA27A1CC1A1B}" srcOrd="0" destOrd="1" presId="urn:microsoft.com/office/officeart/2005/8/layout/hierarchy2"/>
    <dgm:cxn modelId="{4F738D60-5813-4939-B955-9216BD86B4D2}" type="presOf" srcId="{4530EE7D-F557-4815-9ED2-EABC47F46978}" destId="{3C0D5057-54F2-42F8-ADAD-AA27A1CC1A1B}" srcOrd="0" destOrd="0" presId="urn:microsoft.com/office/officeart/2005/8/layout/hierarchy2"/>
    <dgm:cxn modelId="{C98E583B-A42A-449B-BE2C-19437ADF7CD5}" type="presParOf" srcId="{46F58ACF-5130-428E-B3EF-87D6FEC0C921}" destId="{48673F39-879C-4946-8DC7-FD68F0552920}" srcOrd="1" destOrd="1" presId="urn:microsoft.com/office/officeart/2005/8/layout/hierarchy2"/>
    <dgm:cxn modelId="{87F6005E-A466-48A0-A8CF-4DEBC5DD35C4}" type="presParOf" srcId="{44F25638-8073-4DA7-9390-5AC06A304565}" destId="{2E81B90F-7494-41FF-808F-F7F82B993B40}" srcOrd="2" destOrd="1" presId="urn:microsoft.com/office/officeart/2005/8/layout/hierarchy2"/>
    <dgm:cxn modelId="{458A733A-3BC0-42F7-9D8F-CA58320DB3CA}" type="presOf" srcId="{367D7799-1E5C-4947-8AD1-85D1E0D367AF}" destId="{2E81B90F-7494-41FF-808F-F7F82B993B40}" srcOrd="0" destOrd="0" presId="urn:microsoft.com/office/officeart/2005/8/layout/hierarchy2"/>
    <dgm:cxn modelId="{7303A7EE-3ED5-408D-B910-14EC24A7B610}" type="presParOf" srcId="{2E81B90F-7494-41FF-808F-F7F82B993B40}" destId="{0F4B7785-0023-487B-801C-9850969E1D34}" srcOrd="0" destOrd="2" presId="urn:microsoft.com/office/officeart/2005/8/layout/hierarchy2"/>
    <dgm:cxn modelId="{8941CA50-7E9D-4843-90BC-EF6A300F8B13}" type="presOf" srcId="{367D7799-1E5C-4947-8AD1-85D1E0D367AF}" destId="{0F4B7785-0023-487B-801C-9850969E1D34}" srcOrd="1" destOrd="0" presId="urn:microsoft.com/office/officeart/2005/8/layout/hierarchy2"/>
    <dgm:cxn modelId="{6A3F5AB0-D288-4FD2-B922-0807D63B9FCF}" type="presParOf" srcId="{44F25638-8073-4DA7-9390-5AC06A304565}" destId="{4925E953-147A-4210-9A9C-63730A307231}" srcOrd="3" destOrd="1" presId="urn:microsoft.com/office/officeart/2005/8/layout/hierarchy2"/>
    <dgm:cxn modelId="{81B9CC10-7E60-4418-A3FE-87CAD932EB30}" type="presParOf" srcId="{4925E953-147A-4210-9A9C-63730A307231}" destId="{3D382021-A429-4403-82FF-5A95DD3EBB20}" srcOrd="0" destOrd="3" presId="urn:microsoft.com/office/officeart/2005/8/layout/hierarchy2"/>
    <dgm:cxn modelId="{97C85B79-E6E8-4E65-97B9-05BBA8920246}" type="presOf" srcId="{4E4A1E17-A3EC-4A54-9171-277E11A0B287}" destId="{3D382021-A429-4403-82FF-5A95DD3EBB20}" srcOrd="0" destOrd="0" presId="urn:microsoft.com/office/officeart/2005/8/layout/hierarchy2"/>
    <dgm:cxn modelId="{04133F28-FA08-4C21-8C3D-52439E354182}" type="presParOf" srcId="{4925E953-147A-4210-9A9C-63730A307231}" destId="{6D231649-1A42-47D5-A289-01058E6A05B6}" srcOrd="1" destOrd="3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7D31B3-3808-4FBA-8FA4-CC8D448A173E}" type="doc">
      <dgm:prSet loTypeId="hierarchy" loCatId="hierarchy" qsTypeId="urn:microsoft.com/office/officeart/2005/8/quickstyle/simple5" qsCatId="simple" csTypeId="urn:microsoft.com/office/officeart/2005/8/colors/accent1_2" csCatId="accent1" phldr="1"/>
      <dgm:spPr/>
      <dgm:t>
        <a:bodyPr/>
        <a:p>
          <a:endParaRPr lang="zh-CN" altLang="en-US"/>
        </a:p>
      </dgm:t>
    </dgm:pt>
    <dgm:pt modelId="{47C757F0-AA23-46BE-9311-EA432CDEEAA1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项目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AB39B06D-FE6C-48B2-B5B4-77CD0C8CF7AD}" cxnId="{8B23C3CA-67A1-4FCA-BBD3-7A490E5EBA7F}" type="parTrans">
      <dgm:prSet/>
      <dgm:spPr/>
      <dgm:t>
        <a:bodyPr/>
        <a:p>
          <a:endParaRPr lang="zh-CN" altLang="en-US"/>
        </a:p>
      </dgm:t>
    </dgm:pt>
    <dgm:pt modelId="{DF0D1C21-B79E-4875-B7FA-EF183CB48B88}" cxnId="{8B23C3CA-67A1-4FCA-BBD3-7A490E5EBA7F}" type="sibTrans">
      <dgm:prSet/>
      <dgm:spPr/>
      <dgm:t>
        <a:bodyPr/>
        <a:p>
          <a:endParaRPr lang="zh-CN" altLang="en-US"/>
        </a:p>
      </dgm:t>
    </dgm:pt>
    <dgm:pt modelId="{12714FC6-8B41-47E5-91DD-F02D34D23B93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/>
            <a:t>.......</a:t>
          </a:r>
          <a:r>
            <a:rPr lang="en-US" altLang="zh-CN"/>
            <a:t/>
          </a:r>
          <a:endParaRPr lang="en-US" altLang="zh-CN"/>
        </a:p>
      </dgm:t>
    </dgm:pt>
    <dgm:pt modelId="{EACD17F5-D793-4A43-B489-D1804D50CFEF}" cxnId="{77D08F28-4F71-4126-B2CF-DAC8C043069F}" type="parTrans">
      <dgm:prSet/>
      <dgm:spPr/>
      <dgm:t>
        <a:bodyPr/>
        <a:p>
          <a:endParaRPr lang="zh-CN" altLang="en-US"/>
        </a:p>
      </dgm:t>
    </dgm:pt>
    <dgm:pt modelId="{FA45D93F-0724-4936-AA45-E6762732A19D}" cxnId="{77D08F28-4F71-4126-B2CF-DAC8C043069F}" type="sibTrans">
      <dgm:prSet/>
      <dgm:spPr/>
      <dgm:t>
        <a:bodyPr/>
        <a:p>
          <a:endParaRPr lang="zh-CN" altLang="en-US"/>
        </a:p>
      </dgm:t>
    </dgm:pt>
    <dgm:pt modelId="{8E92D59B-BE04-493F-992B-D4A09A2F93D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采购</a:t>
          </a:r>
          <a:r>
            <a:rPr lang="zh-CN"/>
            <a:t>管理</a:t>
          </a:r>
          <a:r>
            <a:rPr lang="zh-CN"/>
            <a:t/>
          </a:r>
          <a:endParaRPr lang="zh-CN"/>
        </a:p>
      </dgm:t>
    </dgm:pt>
    <dgm:pt modelId="{A4E84A7F-BB8E-4391-8AF3-41ACFBA2DF12}" cxnId="{F4FE91A5-C30D-42A9-B976-AB47FC3F085C}" type="parTrans">
      <dgm:prSet/>
      <dgm:spPr/>
    </dgm:pt>
    <dgm:pt modelId="{8C6ABE77-DE5A-4290-88F6-FB2E1A1D6BA0}" cxnId="{F4FE91A5-C30D-42A9-B976-AB47FC3F085C}" type="sibTrans">
      <dgm:prSet/>
      <dgm:spPr/>
    </dgm:pt>
    <dgm:pt modelId="{95F2C911-EAA7-40D9-A90D-04B575FB6E52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相关方</a:t>
          </a:r>
          <a:r>
            <a:rPr lang="zh-CN"/>
            <a:t>管理</a:t>
          </a:r>
          <a:r>
            <a:rPr lang="zh-CN"/>
            <a:t/>
          </a:r>
          <a:endParaRPr lang="zh-CN"/>
        </a:p>
      </dgm:t>
    </dgm:pt>
    <dgm:pt modelId="{54BE60A5-9432-4F7C-9DB4-C52FD3C36AC8}" cxnId="{20E610B9-EB25-4C0F-8D85-123D6C1782F6}" type="parTrans">
      <dgm:prSet/>
      <dgm:spPr/>
    </dgm:pt>
    <dgm:pt modelId="{E36E89A5-078B-47DE-8EA7-5C637034A281}" cxnId="{20E610B9-EB25-4C0F-8D85-123D6C1782F6}" type="sibTrans">
      <dgm:prSet/>
      <dgm:spPr/>
    </dgm:pt>
    <dgm:pt modelId="{4EC42421-831D-4CD3-8215-2AF4300F9C01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范围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8D5FB264-0A5C-4C3A-85B7-453D9BD837DF}" cxnId="{0A84CC68-0A36-49E3-9D7C-32D2E0566429}" type="parTrans">
      <dgm:prSet/>
      <dgm:spPr/>
      <dgm:t>
        <a:bodyPr/>
        <a:p>
          <a:endParaRPr lang="zh-CN" altLang="en-US"/>
        </a:p>
      </dgm:t>
    </dgm:pt>
    <dgm:pt modelId="{A1825131-D805-48C8-BFCE-E45C02E6F5CE}" cxnId="{0A84CC68-0A36-49E3-9D7C-32D2E0566429}" type="sibTrans">
      <dgm:prSet/>
      <dgm:spPr/>
      <dgm:t>
        <a:bodyPr/>
        <a:p>
          <a:endParaRPr lang="zh-CN" altLang="en-US"/>
        </a:p>
      </dgm:t>
    </dgm:pt>
    <dgm:pt modelId="{CF717C8A-B40B-4AFF-BF49-65ABB7DF8190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质量</a:t>
          </a:r>
          <a:r>
            <a:rPr lang="zh-CN" altLang="en-US"/>
            <a:t>管理</a:t>
          </a:r>
          <a:r>
            <a:rPr lang="zh-CN" altLang="en-US"/>
            <a:t/>
          </a:r>
          <a:endParaRPr lang="zh-CN" altLang="en-US"/>
        </a:p>
      </dgm:t>
    </dgm:pt>
    <dgm:pt modelId="{CCF68ADE-40B6-47D0-93C1-88EC13ADC8AC}" cxnId="{2B1FB7C7-41C1-4240-99FE-8324E6500501}" type="parTrans">
      <dgm:prSet/>
      <dgm:spPr/>
      <dgm:t>
        <a:bodyPr/>
        <a:p>
          <a:endParaRPr lang="zh-CN" altLang="en-US"/>
        </a:p>
      </dgm:t>
    </dgm:pt>
    <dgm:pt modelId="{630D3E0B-D1D7-4E1A-8193-515AA5E1866F}" cxnId="{2B1FB7C7-41C1-4240-99FE-8324E6500501}" type="sibTrans">
      <dgm:prSet/>
      <dgm:spPr/>
      <dgm:t>
        <a:bodyPr/>
        <a:p>
          <a:endParaRPr lang="zh-CN" altLang="en-US"/>
        </a:p>
      </dgm:t>
    </dgm:pt>
    <dgm:pt modelId="{E498DC9C-C5AC-4482-A26F-3B99DC5D79F0}" type="pres">
      <dgm:prSet presAssocID="{A77D31B3-3808-4FBA-8FA4-CC8D448A173E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F728C3E8-5128-4BB6-90CC-A86769ECE335}" type="pres">
      <dgm:prSet presAssocID="{47C757F0-AA23-46BE-9311-EA432CDEEAA1}" presName="hierRoot1" presStyleCnt="0">
        <dgm:presLayoutVars>
          <dgm:hierBranch val="init"/>
        </dgm:presLayoutVars>
      </dgm:prSet>
      <dgm:spPr/>
    </dgm:pt>
    <dgm:pt modelId="{79147750-B6BF-43FD-83A0-7ACDC9B53EFF}" type="pres">
      <dgm:prSet presAssocID="{47C757F0-AA23-46BE-9311-EA432CDEEAA1}" presName="rootComposite1" presStyleCnt="0"/>
      <dgm:spPr/>
    </dgm:pt>
    <dgm:pt modelId="{AE79172D-D441-42BB-84EA-E3D989670DED}" type="pres">
      <dgm:prSet presAssocID="{47C757F0-AA23-46BE-9311-EA432CDEEAA1}" presName="rootText1" presStyleLbl="node0" presStyleIdx="0" presStyleCnt="1">
        <dgm:presLayoutVars>
          <dgm:chPref val="3"/>
        </dgm:presLayoutVars>
      </dgm:prSet>
      <dgm:spPr/>
    </dgm:pt>
    <dgm:pt modelId="{86420519-308D-4A6A-8FEA-6FB2E39BA448}" type="pres">
      <dgm:prSet presAssocID="{47C757F0-AA23-46BE-9311-EA432CDEEAA1}" presName="rootConnector1" presStyleCnt="0"/>
      <dgm:spPr/>
    </dgm:pt>
    <dgm:pt modelId="{9A0FF10C-81C7-47CD-A320-768F2009480B}" type="pres">
      <dgm:prSet presAssocID="{47C757F0-AA23-46BE-9311-EA432CDEEAA1}" presName="hierChild2" presStyleCnt="0"/>
      <dgm:spPr/>
    </dgm:pt>
    <dgm:pt modelId="{6A259130-4455-44E0-969B-948D1249687E}" type="pres">
      <dgm:prSet presAssocID="{EACD17F5-D793-4A43-B489-D1804D50CFEF}" presName="Name37" presStyleLbl="parChTrans1D2" presStyleIdx="0" presStyleCnt="5"/>
      <dgm:spPr/>
    </dgm:pt>
    <dgm:pt modelId="{D6C5C065-A308-417C-8ECC-04FC2BEC646C}" type="pres">
      <dgm:prSet presAssocID="{12714FC6-8B41-47E5-91DD-F02D34D23B93}" presName="hierRoot2" presStyleCnt="0">
        <dgm:presLayoutVars>
          <dgm:hierBranch val="init"/>
        </dgm:presLayoutVars>
      </dgm:prSet>
      <dgm:spPr/>
    </dgm:pt>
    <dgm:pt modelId="{E36491EF-5019-46FD-BC82-1BD579B9EE0E}" type="pres">
      <dgm:prSet presAssocID="{12714FC6-8B41-47E5-91DD-F02D34D23B93}" presName="rootComposite" presStyleCnt="0"/>
      <dgm:spPr/>
    </dgm:pt>
    <dgm:pt modelId="{43B7C837-49D6-40CE-BBAB-953D9E4BA7ED}" type="pres">
      <dgm:prSet presAssocID="{12714FC6-8B41-47E5-91DD-F02D34D23B93}" presName="rootText" presStyleLbl="node2" presStyleIdx="0" presStyleCnt="5">
        <dgm:presLayoutVars>
          <dgm:chPref val="3"/>
        </dgm:presLayoutVars>
      </dgm:prSet>
      <dgm:spPr/>
    </dgm:pt>
    <dgm:pt modelId="{9A037140-9B69-4B9F-A134-F2F2EB0F2E32}" type="pres">
      <dgm:prSet presAssocID="{12714FC6-8B41-47E5-91DD-F02D34D23B93}" presName="rootConnector" presStyleCnt="0"/>
      <dgm:spPr/>
    </dgm:pt>
    <dgm:pt modelId="{FA37AA5D-87C2-47F6-9B72-B753C073E744}" type="pres">
      <dgm:prSet presAssocID="{12714FC6-8B41-47E5-91DD-F02D34D23B93}" presName="hierChild4" presStyleCnt="0"/>
      <dgm:spPr/>
    </dgm:pt>
    <dgm:pt modelId="{A7309641-2A58-41EA-9E42-56812CF298ED}" type="pres">
      <dgm:prSet presAssocID="{12714FC6-8B41-47E5-91DD-F02D34D23B93}" presName="hierChild5" presStyleCnt="0"/>
      <dgm:spPr/>
    </dgm:pt>
    <dgm:pt modelId="{D32A93D7-842F-4FD8-ACD8-1B330EF93D29}" type="pres">
      <dgm:prSet presAssocID="{A4E84A7F-BB8E-4391-8AF3-41ACFBA2DF12}" presName="Name37" presStyleLbl="parChTrans1D2" presStyleIdx="1" presStyleCnt="5"/>
      <dgm:spPr/>
    </dgm:pt>
    <dgm:pt modelId="{D808FEA0-CB67-4D93-8D1B-A4A2DAC648D2}" type="pres">
      <dgm:prSet presAssocID="{8E92D59B-BE04-493F-992B-D4A09A2F93D9}" presName="hierRoot2" presStyleCnt="0">
        <dgm:presLayoutVars>
          <dgm:hierBranch val="init"/>
        </dgm:presLayoutVars>
      </dgm:prSet>
      <dgm:spPr/>
    </dgm:pt>
    <dgm:pt modelId="{122B2A9F-F4E0-4C27-B1F3-458E66C9A01F}" type="pres">
      <dgm:prSet presAssocID="{8E92D59B-BE04-493F-992B-D4A09A2F93D9}" presName="rootComposite" presStyleCnt="0"/>
      <dgm:spPr/>
    </dgm:pt>
    <dgm:pt modelId="{61110803-8247-4CD0-9CC4-50A1555D789C}" type="pres">
      <dgm:prSet presAssocID="{8E92D59B-BE04-493F-992B-D4A09A2F93D9}" presName="rootText" presStyleLbl="node2" presStyleIdx="1" presStyleCnt="5">
        <dgm:presLayoutVars>
          <dgm:chPref val="3"/>
        </dgm:presLayoutVars>
      </dgm:prSet>
      <dgm:spPr/>
    </dgm:pt>
    <dgm:pt modelId="{3A054530-5828-495E-9AC0-3C6B53FDCC35}" type="pres">
      <dgm:prSet presAssocID="{8E92D59B-BE04-493F-992B-D4A09A2F93D9}" presName="rootConnector" presStyleCnt="0"/>
      <dgm:spPr/>
    </dgm:pt>
    <dgm:pt modelId="{716CE686-61BB-45A6-A0A5-32A780064A50}" type="pres">
      <dgm:prSet presAssocID="{8E92D59B-BE04-493F-992B-D4A09A2F93D9}" presName="hierChild4" presStyleCnt="0"/>
      <dgm:spPr/>
    </dgm:pt>
    <dgm:pt modelId="{78240443-7D49-466E-9A13-57938805E163}" type="pres">
      <dgm:prSet presAssocID="{8E92D59B-BE04-493F-992B-D4A09A2F93D9}" presName="hierChild5" presStyleCnt="0"/>
      <dgm:spPr/>
    </dgm:pt>
    <dgm:pt modelId="{9AD131A5-E584-4922-BAFD-EB1E76F5A480}" type="pres">
      <dgm:prSet presAssocID="{54BE60A5-9432-4F7C-9DB4-C52FD3C36AC8}" presName="Name37" presStyleLbl="parChTrans1D2" presStyleIdx="2" presStyleCnt="5"/>
      <dgm:spPr/>
    </dgm:pt>
    <dgm:pt modelId="{F40002B4-5D03-4087-B8BD-9EF894F5CD8A}" type="pres">
      <dgm:prSet presAssocID="{95F2C911-EAA7-40D9-A90D-04B575FB6E52}" presName="hierRoot2" presStyleCnt="0">
        <dgm:presLayoutVars>
          <dgm:hierBranch val="init"/>
        </dgm:presLayoutVars>
      </dgm:prSet>
      <dgm:spPr/>
    </dgm:pt>
    <dgm:pt modelId="{38A97F23-A51D-4F1B-9A05-1FA4689FFF8D}" type="pres">
      <dgm:prSet presAssocID="{95F2C911-EAA7-40D9-A90D-04B575FB6E52}" presName="rootComposite" presStyleCnt="0"/>
      <dgm:spPr/>
    </dgm:pt>
    <dgm:pt modelId="{03EE4651-7079-403E-94A5-822F9884581C}" type="pres">
      <dgm:prSet presAssocID="{95F2C911-EAA7-40D9-A90D-04B575FB6E52}" presName="rootText" presStyleLbl="node2" presStyleIdx="2" presStyleCnt="5">
        <dgm:presLayoutVars>
          <dgm:chPref val="3"/>
        </dgm:presLayoutVars>
      </dgm:prSet>
      <dgm:spPr/>
    </dgm:pt>
    <dgm:pt modelId="{9F73229E-5103-4E0E-9A1D-52F9DFEAB55B}" type="pres">
      <dgm:prSet presAssocID="{95F2C911-EAA7-40D9-A90D-04B575FB6E52}" presName="rootConnector" presStyleCnt="0"/>
      <dgm:spPr/>
    </dgm:pt>
    <dgm:pt modelId="{7F430E92-A7EB-4FF0-B2D8-918BDA38DD42}" type="pres">
      <dgm:prSet presAssocID="{95F2C911-EAA7-40D9-A90D-04B575FB6E52}" presName="hierChild4" presStyleCnt="0"/>
      <dgm:spPr/>
    </dgm:pt>
    <dgm:pt modelId="{49386857-9578-416D-9A3B-AB7F89F3F12D}" type="pres">
      <dgm:prSet presAssocID="{95F2C911-EAA7-40D9-A90D-04B575FB6E52}" presName="hierChild5" presStyleCnt="0"/>
      <dgm:spPr/>
    </dgm:pt>
    <dgm:pt modelId="{F492B679-3C8C-4E72-95A8-8B81298826E7}" type="pres">
      <dgm:prSet presAssocID="{8D5FB264-0A5C-4C3A-85B7-453D9BD837DF}" presName="Name37" presStyleLbl="parChTrans1D2" presStyleIdx="3" presStyleCnt="5"/>
      <dgm:spPr/>
    </dgm:pt>
    <dgm:pt modelId="{C6F584B9-7EA2-46D8-913B-8F508509ECAB}" type="pres">
      <dgm:prSet presAssocID="{4EC42421-831D-4CD3-8215-2AF4300F9C01}" presName="hierRoot2" presStyleCnt="0">
        <dgm:presLayoutVars>
          <dgm:hierBranch val="init"/>
        </dgm:presLayoutVars>
      </dgm:prSet>
      <dgm:spPr/>
    </dgm:pt>
    <dgm:pt modelId="{6CAD9CE6-86A1-4F7D-98A6-3AF53F55F9E3}" type="pres">
      <dgm:prSet presAssocID="{4EC42421-831D-4CD3-8215-2AF4300F9C01}" presName="rootComposite" presStyleCnt="0"/>
      <dgm:spPr/>
    </dgm:pt>
    <dgm:pt modelId="{08A0D1D2-3A20-4D63-8E35-B7C8B6B16D48}" type="pres">
      <dgm:prSet presAssocID="{4EC42421-831D-4CD3-8215-2AF4300F9C01}" presName="rootText" presStyleLbl="node2" presStyleIdx="3" presStyleCnt="5">
        <dgm:presLayoutVars>
          <dgm:chPref val="3"/>
        </dgm:presLayoutVars>
      </dgm:prSet>
      <dgm:spPr/>
    </dgm:pt>
    <dgm:pt modelId="{6238C53E-A961-488B-8FBD-6EC13507B069}" type="pres">
      <dgm:prSet presAssocID="{4EC42421-831D-4CD3-8215-2AF4300F9C01}" presName="rootConnector" presStyleCnt="0"/>
      <dgm:spPr/>
    </dgm:pt>
    <dgm:pt modelId="{A9C46FD3-3BE9-4E6E-BFF6-B0B42B13F857}" type="pres">
      <dgm:prSet presAssocID="{4EC42421-831D-4CD3-8215-2AF4300F9C01}" presName="hierChild4" presStyleCnt="0"/>
      <dgm:spPr/>
    </dgm:pt>
    <dgm:pt modelId="{A663BBFB-A120-4F5B-82EC-DB644DB9966B}" type="pres">
      <dgm:prSet presAssocID="{4EC42421-831D-4CD3-8215-2AF4300F9C01}" presName="hierChild5" presStyleCnt="0"/>
      <dgm:spPr/>
    </dgm:pt>
    <dgm:pt modelId="{AB3A8128-6C86-49B7-B5CC-0153888815E5}" type="pres">
      <dgm:prSet presAssocID="{CCF68ADE-40B6-47D0-93C1-88EC13ADC8AC}" presName="Name37" presStyleLbl="parChTrans1D2" presStyleIdx="4" presStyleCnt="5"/>
      <dgm:spPr/>
    </dgm:pt>
    <dgm:pt modelId="{1A917F9A-DDE6-4568-B35C-7FABCEF0A586}" type="pres">
      <dgm:prSet presAssocID="{CF717C8A-B40B-4AFF-BF49-65ABB7DF8190}" presName="hierRoot2" presStyleCnt="0">
        <dgm:presLayoutVars>
          <dgm:hierBranch val="init"/>
        </dgm:presLayoutVars>
      </dgm:prSet>
      <dgm:spPr/>
    </dgm:pt>
    <dgm:pt modelId="{FA949B67-3DB7-47FA-97C9-4A653E762F22}" type="pres">
      <dgm:prSet presAssocID="{CF717C8A-B40B-4AFF-BF49-65ABB7DF8190}" presName="rootComposite" presStyleCnt="0"/>
      <dgm:spPr/>
    </dgm:pt>
    <dgm:pt modelId="{7D64F4A3-0E55-47AC-A59B-9D5A9DC25552}" type="pres">
      <dgm:prSet presAssocID="{CF717C8A-B40B-4AFF-BF49-65ABB7DF8190}" presName="rootText" presStyleLbl="node2" presStyleIdx="4" presStyleCnt="5">
        <dgm:presLayoutVars>
          <dgm:chPref val="3"/>
        </dgm:presLayoutVars>
      </dgm:prSet>
      <dgm:spPr/>
    </dgm:pt>
    <dgm:pt modelId="{5667CB49-EC34-46BC-AD2D-72F3BD95D049}" type="pres">
      <dgm:prSet presAssocID="{CF717C8A-B40B-4AFF-BF49-65ABB7DF8190}" presName="rootConnector" presStyleCnt="0"/>
      <dgm:spPr/>
    </dgm:pt>
    <dgm:pt modelId="{EB3A10DA-2FA4-4DAD-8341-8078D7F83716}" type="pres">
      <dgm:prSet presAssocID="{CF717C8A-B40B-4AFF-BF49-65ABB7DF8190}" presName="hierChild4" presStyleCnt="0"/>
      <dgm:spPr/>
    </dgm:pt>
    <dgm:pt modelId="{B05C5608-85C8-433E-A928-1755312B673B}" type="pres">
      <dgm:prSet presAssocID="{CF717C8A-B40B-4AFF-BF49-65ABB7DF8190}" presName="hierChild5" presStyleCnt="0"/>
      <dgm:spPr/>
    </dgm:pt>
    <dgm:pt modelId="{0E819307-1B4E-434E-BA76-D5A4192B0663}" type="pres">
      <dgm:prSet presAssocID="{47C757F0-AA23-46BE-9311-EA432CDEEAA1}" presName="hierChild3" presStyleCnt="0"/>
      <dgm:spPr/>
    </dgm:pt>
  </dgm:ptLst>
  <dgm:cxnLst>
    <dgm:cxn modelId="{8B23C3CA-67A1-4FCA-BBD3-7A490E5EBA7F}" srcId="{A77D31B3-3808-4FBA-8FA4-CC8D448A173E}" destId="{47C757F0-AA23-46BE-9311-EA432CDEEAA1}" srcOrd="0" destOrd="0" parTransId="{AB39B06D-FE6C-48B2-B5B4-77CD0C8CF7AD}" sibTransId="{DF0D1C21-B79E-4875-B7FA-EF183CB48B88}"/>
    <dgm:cxn modelId="{77D08F28-4F71-4126-B2CF-DAC8C043069F}" srcId="{47C757F0-AA23-46BE-9311-EA432CDEEAA1}" destId="{12714FC6-8B41-47E5-91DD-F02D34D23B93}" srcOrd="0" destOrd="0" parTransId="{EACD17F5-D793-4A43-B489-D1804D50CFEF}" sibTransId="{FA45D93F-0724-4936-AA45-E6762732A19D}"/>
    <dgm:cxn modelId="{F4FE91A5-C30D-42A9-B976-AB47FC3F085C}" srcId="{47C757F0-AA23-46BE-9311-EA432CDEEAA1}" destId="{8E92D59B-BE04-493F-992B-D4A09A2F93D9}" srcOrd="1" destOrd="0" parTransId="{A4E84A7F-BB8E-4391-8AF3-41ACFBA2DF12}" sibTransId="{8C6ABE77-DE5A-4290-88F6-FB2E1A1D6BA0}"/>
    <dgm:cxn modelId="{20E610B9-EB25-4C0F-8D85-123D6C1782F6}" srcId="{47C757F0-AA23-46BE-9311-EA432CDEEAA1}" destId="{95F2C911-EAA7-40D9-A90D-04B575FB6E52}" srcOrd="2" destOrd="0" parTransId="{54BE60A5-9432-4F7C-9DB4-C52FD3C36AC8}" sibTransId="{E36E89A5-078B-47DE-8EA7-5C637034A281}"/>
    <dgm:cxn modelId="{0A84CC68-0A36-49E3-9D7C-32D2E0566429}" srcId="{47C757F0-AA23-46BE-9311-EA432CDEEAA1}" destId="{4EC42421-831D-4CD3-8215-2AF4300F9C01}" srcOrd="3" destOrd="0" parTransId="{8D5FB264-0A5C-4C3A-85B7-453D9BD837DF}" sibTransId="{A1825131-D805-48C8-BFCE-E45C02E6F5CE}"/>
    <dgm:cxn modelId="{2B1FB7C7-41C1-4240-99FE-8324E6500501}" srcId="{47C757F0-AA23-46BE-9311-EA432CDEEAA1}" destId="{CF717C8A-B40B-4AFF-BF49-65ABB7DF8190}" srcOrd="4" destOrd="0" parTransId="{CCF68ADE-40B6-47D0-93C1-88EC13ADC8AC}" sibTransId="{630D3E0B-D1D7-4E1A-8193-515AA5E1866F}"/>
    <dgm:cxn modelId="{05FE9DC8-B92E-43C9-8330-1714788BC1F7}" type="presOf" srcId="{A77D31B3-3808-4FBA-8FA4-CC8D448A173E}" destId="{E498DC9C-C5AC-4482-A26F-3B99DC5D79F0}" srcOrd="0" destOrd="0" presId="urn:microsoft.com/office/officeart/2005/8/layout/orgChart1"/>
    <dgm:cxn modelId="{8438E317-CB49-436D-B5DD-31436A73ABE7}" type="presParOf" srcId="{E498DC9C-C5AC-4482-A26F-3B99DC5D79F0}" destId="{F728C3E8-5128-4BB6-90CC-A86769ECE335}" srcOrd="0" destOrd="0" presId="urn:microsoft.com/office/officeart/2005/8/layout/orgChart1"/>
    <dgm:cxn modelId="{BFDE1D5A-F6D3-4F44-B4F9-6BCCCBBB00B3}" type="presParOf" srcId="{F728C3E8-5128-4BB6-90CC-A86769ECE335}" destId="{79147750-B6BF-43FD-83A0-7ACDC9B53EFF}" srcOrd="0" destOrd="0" presId="urn:microsoft.com/office/officeart/2005/8/layout/orgChart1"/>
    <dgm:cxn modelId="{F376FDAC-A0C3-46F0-B7B3-3659511D37B7}" type="presOf" srcId="{47C757F0-AA23-46BE-9311-EA432CDEEAA1}" destId="{79147750-B6BF-43FD-83A0-7ACDC9B53EFF}" srcOrd="0" destOrd="0" presId="urn:microsoft.com/office/officeart/2005/8/layout/orgChart1"/>
    <dgm:cxn modelId="{414564CA-E2A1-4778-B3B8-FC7A67E10646}" type="presParOf" srcId="{79147750-B6BF-43FD-83A0-7ACDC9B53EFF}" destId="{AE79172D-D441-42BB-84EA-E3D989670DED}" srcOrd="0" destOrd="0" presId="urn:microsoft.com/office/officeart/2005/8/layout/orgChart1"/>
    <dgm:cxn modelId="{E0E66EC4-19E4-4763-B243-BFED252E76D4}" type="presOf" srcId="{47C757F0-AA23-46BE-9311-EA432CDEEAA1}" destId="{AE79172D-D441-42BB-84EA-E3D989670DED}" srcOrd="0" destOrd="0" presId="urn:microsoft.com/office/officeart/2005/8/layout/orgChart1"/>
    <dgm:cxn modelId="{52945D2A-A965-46F3-A481-C3905E6FCE36}" type="presParOf" srcId="{79147750-B6BF-43FD-83A0-7ACDC9B53EFF}" destId="{86420519-308D-4A6A-8FEA-6FB2E39BA448}" srcOrd="1" destOrd="0" presId="urn:microsoft.com/office/officeart/2005/8/layout/orgChart1"/>
    <dgm:cxn modelId="{B1F7926E-6807-4700-AB34-C506E1BDDB2E}" type="presOf" srcId="{47C757F0-AA23-46BE-9311-EA432CDEEAA1}" destId="{86420519-308D-4A6A-8FEA-6FB2E39BA448}" srcOrd="0" destOrd="0" presId="urn:microsoft.com/office/officeart/2005/8/layout/orgChart1"/>
    <dgm:cxn modelId="{941CEA6E-F528-43C5-B5D6-9686BF989CB8}" type="presParOf" srcId="{F728C3E8-5128-4BB6-90CC-A86769ECE335}" destId="{9A0FF10C-81C7-47CD-A320-768F2009480B}" srcOrd="1" destOrd="0" presId="urn:microsoft.com/office/officeart/2005/8/layout/orgChart1"/>
    <dgm:cxn modelId="{44E14CDC-5F5F-484C-B9F6-07A8F8EAF1EE}" type="presParOf" srcId="{9A0FF10C-81C7-47CD-A320-768F2009480B}" destId="{6A259130-4455-44E0-969B-948D1249687E}" srcOrd="0" destOrd="1" presId="urn:microsoft.com/office/officeart/2005/8/layout/orgChart1"/>
    <dgm:cxn modelId="{10F4AC6F-4796-4B16-825D-A8712518AF2D}" type="presOf" srcId="{EACD17F5-D793-4A43-B489-D1804D50CFEF}" destId="{6A259130-4455-44E0-969B-948D1249687E}" srcOrd="0" destOrd="0" presId="urn:microsoft.com/office/officeart/2005/8/layout/orgChart1"/>
    <dgm:cxn modelId="{F2EBDBF4-C55A-486B-9F2E-9B8D6FFB3B24}" type="presParOf" srcId="{9A0FF10C-81C7-47CD-A320-768F2009480B}" destId="{D6C5C065-A308-417C-8ECC-04FC2BEC646C}" srcOrd="1" destOrd="1" presId="urn:microsoft.com/office/officeart/2005/8/layout/orgChart1"/>
    <dgm:cxn modelId="{2953A314-7022-400F-9557-686ED70A519B}" type="presParOf" srcId="{D6C5C065-A308-417C-8ECC-04FC2BEC646C}" destId="{E36491EF-5019-46FD-BC82-1BD579B9EE0E}" srcOrd="0" destOrd="1" presId="urn:microsoft.com/office/officeart/2005/8/layout/orgChart1"/>
    <dgm:cxn modelId="{BEC772E9-2957-48A1-B15C-7D076A2D7227}" type="presOf" srcId="{12714FC6-8B41-47E5-91DD-F02D34D23B93}" destId="{E36491EF-5019-46FD-BC82-1BD579B9EE0E}" srcOrd="0" destOrd="0" presId="urn:microsoft.com/office/officeart/2005/8/layout/orgChart1"/>
    <dgm:cxn modelId="{1FF09205-4E69-4A64-8985-381C16CD6CA3}" type="presParOf" srcId="{E36491EF-5019-46FD-BC82-1BD579B9EE0E}" destId="{43B7C837-49D6-40CE-BBAB-953D9E4BA7ED}" srcOrd="0" destOrd="0" presId="urn:microsoft.com/office/officeart/2005/8/layout/orgChart1"/>
    <dgm:cxn modelId="{1D4AD195-E4D2-4E0D-9A94-4762D275A497}" type="presOf" srcId="{12714FC6-8B41-47E5-91DD-F02D34D23B93}" destId="{43B7C837-49D6-40CE-BBAB-953D9E4BA7ED}" srcOrd="0" destOrd="0" presId="urn:microsoft.com/office/officeart/2005/8/layout/orgChart1"/>
    <dgm:cxn modelId="{6F9B392B-223C-47DC-8077-3C8ACA7C999B}" type="presParOf" srcId="{E36491EF-5019-46FD-BC82-1BD579B9EE0E}" destId="{9A037140-9B69-4B9F-A134-F2F2EB0F2E32}" srcOrd="1" destOrd="0" presId="urn:microsoft.com/office/officeart/2005/8/layout/orgChart1"/>
    <dgm:cxn modelId="{5DF22113-34B1-4EA0-B6AF-6855FA171A54}" type="presOf" srcId="{12714FC6-8B41-47E5-91DD-F02D34D23B93}" destId="{9A037140-9B69-4B9F-A134-F2F2EB0F2E32}" srcOrd="0" destOrd="0" presId="urn:microsoft.com/office/officeart/2005/8/layout/orgChart1"/>
    <dgm:cxn modelId="{BCC570ED-0A27-4F5C-AC70-FAB15C2360F2}" type="presParOf" srcId="{D6C5C065-A308-417C-8ECC-04FC2BEC646C}" destId="{FA37AA5D-87C2-47F6-9B72-B753C073E744}" srcOrd="1" destOrd="1" presId="urn:microsoft.com/office/officeart/2005/8/layout/orgChart1"/>
    <dgm:cxn modelId="{6BA8DF42-00B6-4507-9C4C-36C37A0D1EE6}" type="presParOf" srcId="{D6C5C065-A308-417C-8ECC-04FC2BEC646C}" destId="{A7309641-2A58-41EA-9E42-56812CF298ED}" srcOrd="2" destOrd="1" presId="urn:microsoft.com/office/officeart/2005/8/layout/orgChart1"/>
    <dgm:cxn modelId="{E857BC1B-85A8-43B4-A030-02B850DBB7B3}" type="presParOf" srcId="{9A0FF10C-81C7-47CD-A320-768F2009480B}" destId="{D32A93D7-842F-4FD8-ACD8-1B330EF93D29}" srcOrd="2" destOrd="1" presId="urn:microsoft.com/office/officeart/2005/8/layout/orgChart1"/>
    <dgm:cxn modelId="{AAA56ADE-81E3-4767-B176-7A8F041580DA}" type="presOf" srcId="{A4E84A7F-BB8E-4391-8AF3-41ACFBA2DF12}" destId="{D32A93D7-842F-4FD8-ACD8-1B330EF93D29}" srcOrd="0" destOrd="0" presId="urn:microsoft.com/office/officeart/2005/8/layout/orgChart1"/>
    <dgm:cxn modelId="{A0ED3FFF-F4B0-4BB6-9D73-829A95688B78}" type="presParOf" srcId="{9A0FF10C-81C7-47CD-A320-768F2009480B}" destId="{D808FEA0-CB67-4D93-8D1B-A4A2DAC648D2}" srcOrd="3" destOrd="1" presId="urn:microsoft.com/office/officeart/2005/8/layout/orgChart1"/>
    <dgm:cxn modelId="{EBDAE2A2-969B-46D5-9CAE-2DDB41D92D1F}" type="presParOf" srcId="{D808FEA0-CB67-4D93-8D1B-A4A2DAC648D2}" destId="{122B2A9F-F4E0-4C27-B1F3-458E66C9A01F}" srcOrd="0" destOrd="3" presId="urn:microsoft.com/office/officeart/2005/8/layout/orgChart1"/>
    <dgm:cxn modelId="{3E9A2F70-D766-4E7F-836F-71D519138C62}" type="presOf" srcId="{8E92D59B-BE04-493F-992B-D4A09A2F93D9}" destId="{122B2A9F-F4E0-4C27-B1F3-458E66C9A01F}" srcOrd="0" destOrd="0" presId="urn:microsoft.com/office/officeart/2005/8/layout/orgChart1"/>
    <dgm:cxn modelId="{1063F1BA-695F-4343-BD63-8845F32747B5}" type="presParOf" srcId="{122B2A9F-F4E0-4C27-B1F3-458E66C9A01F}" destId="{61110803-8247-4CD0-9CC4-50A1555D789C}" srcOrd="0" destOrd="0" presId="urn:microsoft.com/office/officeart/2005/8/layout/orgChart1"/>
    <dgm:cxn modelId="{9CC940B8-4EBB-40EF-996B-DACE8E6C3FA7}" type="presOf" srcId="{8E92D59B-BE04-493F-992B-D4A09A2F93D9}" destId="{61110803-8247-4CD0-9CC4-50A1555D789C}" srcOrd="0" destOrd="0" presId="urn:microsoft.com/office/officeart/2005/8/layout/orgChart1"/>
    <dgm:cxn modelId="{F3C7D744-AC70-4027-BAF7-C2DC143BA3A8}" type="presParOf" srcId="{122B2A9F-F4E0-4C27-B1F3-458E66C9A01F}" destId="{3A054530-5828-495E-9AC0-3C6B53FDCC35}" srcOrd="1" destOrd="0" presId="urn:microsoft.com/office/officeart/2005/8/layout/orgChart1"/>
    <dgm:cxn modelId="{EAAECAD7-564E-4C84-87DF-46DE31A607CF}" type="presOf" srcId="{8E92D59B-BE04-493F-992B-D4A09A2F93D9}" destId="{3A054530-5828-495E-9AC0-3C6B53FDCC35}" srcOrd="0" destOrd="0" presId="urn:microsoft.com/office/officeart/2005/8/layout/orgChart1"/>
    <dgm:cxn modelId="{C54D3E85-CB64-4CCC-8EBF-687C00781817}" type="presParOf" srcId="{D808FEA0-CB67-4D93-8D1B-A4A2DAC648D2}" destId="{716CE686-61BB-45A6-A0A5-32A780064A50}" srcOrd="1" destOrd="3" presId="urn:microsoft.com/office/officeart/2005/8/layout/orgChart1"/>
    <dgm:cxn modelId="{8FA31C3A-EFB2-4F37-8706-13B76EB2D91D}" type="presParOf" srcId="{D808FEA0-CB67-4D93-8D1B-A4A2DAC648D2}" destId="{78240443-7D49-466E-9A13-57938805E163}" srcOrd="2" destOrd="3" presId="urn:microsoft.com/office/officeart/2005/8/layout/orgChart1"/>
    <dgm:cxn modelId="{04E02996-B733-46EB-A4C9-F1AD9EEB0BFA}" type="presParOf" srcId="{9A0FF10C-81C7-47CD-A320-768F2009480B}" destId="{9AD131A5-E584-4922-BAFD-EB1E76F5A480}" srcOrd="4" destOrd="1" presId="urn:microsoft.com/office/officeart/2005/8/layout/orgChart1"/>
    <dgm:cxn modelId="{1B38ACDF-3F53-4070-8A4F-158EBBD38BEB}" type="presOf" srcId="{54BE60A5-9432-4F7C-9DB4-C52FD3C36AC8}" destId="{9AD131A5-E584-4922-BAFD-EB1E76F5A480}" srcOrd="0" destOrd="0" presId="urn:microsoft.com/office/officeart/2005/8/layout/orgChart1"/>
    <dgm:cxn modelId="{287E304C-691C-49F5-9490-16959C80934C}" type="presParOf" srcId="{9A0FF10C-81C7-47CD-A320-768F2009480B}" destId="{F40002B4-5D03-4087-B8BD-9EF894F5CD8A}" srcOrd="5" destOrd="1" presId="urn:microsoft.com/office/officeart/2005/8/layout/orgChart1"/>
    <dgm:cxn modelId="{E795142F-10C1-4FA8-A473-281042A6DDF7}" type="presParOf" srcId="{F40002B4-5D03-4087-B8BD-9EF894F5CD8A}" destId="{38A97F23-A51D-4F1B-9A05-1FA4689FFF8D}" srcOrd="0" destOrd="5" presId="urn:microsoft.com/office/officeart/2005/8/layout/orgChart1"/>
    <dgm:cxn modelId="{1A098D9C-82CB-4426-A9F3-4EF5D2FC361A}" type="presOf" srcId="{95F2C911-EAA7-40D9-A90D-04B575FB6E52}" destId="{38A97F23-A51D-4F1B-9A05-1FA4689FFF8D}" srcOrd="0" destOrd="0" presId="urn:microsoft.com/office/officeart/2005/8/layout/orgChart1"/>
    <dgm:cxn modelId="{6267E4CF-E35D-4474-B5E4-CE37B5DBC811}" type="presParOf" srcId="{38A97F23-A51D-4F1B-9A05-1FA4689FFF8D}" destId="{03EE4651-7079-403E-94A5-822F9884581C}" srcOrd="0" destOrd="0" presId="urn:microsoft.com/office/officeart/2005/8/layout/orgChart1"/>
    <dgm:cxn modelId="{EEA0BE15-4E7A-4ECF-BF5B-BB9E9FB8E6C3}" type="presOf" srcId="{95F2C911-EAA7-40D9-A90D-04B575FB6E52}" destId="{03EE4651-7079-403E-94A5-822F9884581C}" srcOrd="0" destOrd="0" presId="urn:microsoft.com/office/officeart/2005/8/layout/orgChart1"/>
    <dgm:cxn modelId="{DD9A97FD-8E4F-43E9-937B-719A374FF630}" type="presParOf" srcId="{38A97F23-A51D-4F1B-9A05-1FA4689FFF8D}" destId="{9F73229E-5103-4E0E-9A1D-52F9DFEAB55B}" srcOrd="1" destOrd="0" presId="urn:microsoft.com/office/officeart/2005/8/layout/orgChart1"/>
    <dgm:cxn modelId="{96054E08-8D86-47D4-AF12-E7FDB2C0866F}" type="presOf" srcId="{95F2C911-EAA7-40D9-A90D-04B575FB6E52}" destId="{9F73229E-5103-4E0E-9A1D-52F9DFEAB55B}" srcOrd="0" destOrd="0" presId="urn:microsoft.com/office/officeart/2005/8/layout/orgChart1"/>
    <dgm:cxn modelId="{C6FFC18E-5DF2-4238-8EB2-A18A9899F19B}" type="presParOf" srcId="{F40002B4-5D03-4087-B8BD-9EF894F5CD8A}" destId="{7F430E92-A7EB-4FF0-B2D8-918BDA38DD42}" srcOrd="1" destOrd="5" presId="urn:microsoft.com/office/officeart/2005/8/layout/orgChart1"/>
    <dgm:cxn modelId="{E32996FA-E417-4F63-856D-A3AC4C11E7F9}" type="presParOf" srcId="{F40002B4-5D03-4087-B8BD-9EF894F5CD8A}" destId="{49386857-9578-416D-9A3B-AB7F89F3F12D}" srcOrd="2" destOrd="5" presId="urn:microsoft.com/office/officeart/2005/8/layout/orgChart1"/>
    <dgm:cxn modelId="{B3FAF9FE-34DC-46D6-B4C6-9B9399E4F836}" type="presParOf" srcId="{9A0FF10C-81C7-47CD-A320-768F2009480B}" destId="{F492B679-3C8C-4E72-95A8-8B81298826E7}" srcOrd="6" destOrd="1" presId="urn:microsoft.com/office/officeart/2005/8/layout/orgChart1"/>
    <dgm:cxn modelId="{F5E92B6B-0B3A-4AB0-B283-828884D62145}" type="presOf" srcId="{8D5FB264-0A5C-4C3A-85B7-453D9BD837DF}" destId="{F492B679-3C8C-4E72-95A8-8B81298826E7}" srcOrd="0" destOrd="0" presId="urn:microsoft.com/office/officeart/2005/8/layout/orgChart1"/>
    <dgm:cxn modelId="{DF79003A-FF66-46BD-9C98-DB32C03CC86A}" type="presParOf" srcId="{9A0FF10C-81C7-47CD-A320-768F2009480B}" destId="{C6F584B9-7EA2-46D8-913B-8F508509ECAB}" srcOrd="7" destOrd="1" presId="urn:microsoft.com/office/officeart/2005/8/layout/orgChart1"/>
    <dgm:cxn modelId="{8F08DB43-0B97-4BC5-BF44-25B37919755D}" type="presParOf" srcId="{C6F584B9-7EA2-46D8-913B-8F508509ECAB}" destId="{6CAD9CE6-86A1-4F7D-98A6-3AF53F55F9E3}" srcOrd="0" destOrd="7" presId="urn:microsoft.com/office/officeart/2005/8/layout/orgChart1"/>
    <dgm:cxn modelId="{575DC705-E54E-4F47-BBE9-4F311BA5DB0F}" type="presOf" srcId="{4EC42421-831D-4CD3-8215-2AF4300F9C01}" destId="{6CAD9CE6-86A1-4F7D-98A6-3AF53F55F9E3}" srcOrd="0" destOrd="0" presId="urn:microsoft.com/office/officeart/2005/8/layout/orgChart1"/>
    <dgm:cxn modelId="{8272DD01-7858-4141-83E7-EA12C9027898}" type="presParOf" srcId="{6CAD9CE6-86A1-4F7D-98A6-3AF53F55F9E3}" destId="{08A0D1D2-3A20-4D63-8E35-B7C8B6B16D48}" srcOrd="0" destOrd="0" presId="urn:microsoft.com/office/officeart/2005/8/layout/orgChart1"/>
    <dgm:cxn modelId="{6497AEC7-51A6-4430-A0CE-98EE7955B474}" type="presOf" srcId="{4EC42421-831D-4CD3-8215-2AF4300F9C01}" destId="{08A0D1D2-3A20-4D63-8E35-B7C8B6B16D48}" srcOrd="0" destOrd="0" presId="urn:microsoft.com/office/officeart/2005/8/layout/orgChart1"/>
    <dgm:cxn modelId="{DC84E141-A176-43E7-8E30-891A43023626}" type="presParOf" srcId="{6CAD9CE6-86A1-4F7D-98A6-3AF53F55F9E3}" destId="{6238C53E-A961-488B-8FBD-6EC13507B069}" srcOrd="1" destOrd="0" presId="urn:microsoft.com/office/officeart/2005/8/layout/orgChart1"/>
    <dgm:cxn modelId="{8DE57ABC-5844-4067-86AB-488E979A2752}" type="presOf" srcId="{4EC42421-831D-4CD3-8215-2AF4300F9C01}" destId="{6238C53E-A961-488B-8FBD-6EC13507B069}" srcOrd="0" destOrd="0" presId="urn:microsoft.com/office/officeart/2005/8/layout/orgChart1"/>
    <dgm:cxn modelId="{2966383D-539B-45F2-B6C6-75225E1E7914}" type="presParOf" srcId="{C6F584B9-7EA2-46D8-913B-8F508509ECAB}" destId="{A9C46FD3-3BE9-4E6E-BFF6-B0B42B13F857}" srcOrd="1" destOrd="7" presId="urn:microsoft.com/office/officeart/2005/8/layout/orgChart1"/>
    <dgm:cxn modelId="{F5028319-2590-4143-BC1B-3682FA44498D}" type="presParOf" srcId="{C6F584B9-7EA2-46D8-913B-8F508509ECAB}" destId="{A663BBFB-A120-4F5B-82EC-DB644DB9966B}" srcOrd="2" destOrd="7" presId="urn:microsoft.com/office/officeart/2005/8/layout/orgChart1"/>
    <dgm:cxn modelId="{3436853C-A31C-453D-9E45-3866426DAD1D}" type="presParOf" srcId="{9A0FF10C-81C7-47CD-A320-768F2009480B}" destId="{AB3A8128-6C86-49B7-B5CC-0153888815E5}" srcOrd="8" destOrd="1" presId="urn:microsoft.com/office/officeart/2005/8/layout/orgChart1"/>
    <dgm:cxn modelId="{57D94483-25A3-49A6-A3C7-AB4765DA31A3}" type="presOf" srcId="{CCF68ADE-40B6-47D0-93C1-88EC13ADC8AC}" destId="{AB3A8128-6C86-49B7-B5CC-0153888815E5}" srcOrd="0" destOrd="0" presId="urn:microsoft.com/office/officeart/2005/8/layout/orgChart1"/>
    <dgm:cxn modelId="{B84213C0-F46D-4E41-9EF1-F6B8F0B1EC1B}" type="presParOf" srcId="{9A0FF10C-81C7-47CD-A320-768F2009480B}" destId="{1A917F9A-DDE6-4568-B35C-7FABCEF0A586}" srcOrd="9" destOrd="1" presId="urn:microsoft.com/office/officeart/2005/8/layout/orgChart1"/>
    <dgm:cxn modelId="{69E945DD-2BB0-49DC-8492-07A4E2DC5219}" type="presParOf" srcId="{1A917F9A-DDE6-4568-B35C-7FABCEF0A586}" destId="{FA949B67-3DB7-47FA-97C9-4A653E762F22}" srcOrd="0" destOrd="9" presId="urn:microsoft.com/office/officeart/2005/8/layout/orgChart1"/>
    <dgm:cxn modelId="{E94D9240-C83E-407D-84FD-3A5147E100DA}" type="presOf" srcId="{CF717C8A-B40B-4AFF-BF49-65ABB7DF8190}" destId="{FA949B67-3DB7-47FA-97C9-4A653E762F22}" srcOrd="0" destOrd="0" presId="urn:microsoft.com/office/officeart/2005/8/layout/orgChart1"/>
    <dgm:cxn modelId="{5C5C54EE-FB0A-46C1-B0AD-B7A705135F1B}" type="presParOf" srcId="{FA949B67-3DB7-47FA-97C9-4A653E762F22}" destId="{7D64F4A3-0E55-47AC-A59B-9D5A9DC25552}" srcOrd="0" destOrd="0" presId="urn:microsoft.com/office/officeart/2005/8/layout/orgChart1"/>
    <dgm:cxn modelId="{F1896C82-4854-4576-B286-86CBCD3E8F96}" type="presOf" srcId="{CF717C8A-B40B-4AFF-BF49-65ABB7DF8190}" destId="{7D64F4A3-0E55-47AC-A59B-9D5A9DC25552}" srcOrd="0" destOrd="0" presId="urn:microsoft.com/office/officeart/2005/8/layout/orgChart1"/>
    <dgm:cxn modelId="{782612A9-B5CC-48FF-9046-8CFDC53C8472}" type="presParOf" srcId="{FA949B67-3DB7-47FA-97C9-4A653E762F22}" destId="{5667CB49-EC34-46BC-AD2D-72F3BD95D049}" srcOrd="1" destOrd="0" presId="urn:microsoft.com/office/officeart/2005/8/layout/orgChart1"/>
    <dgm:cxn modelId="{68079BCA-DE71-4956-87AF-4D1B2A842532}" type="presOf" srcId="{CF717C8A-B40B-4AFF-BF49-65ABB7DF8190}" destId="{5667CB49-EC34-46BC-AD2D-72F3BD95D049}" srcOrd="0" destOrd="0" presId="urn:microsoft.com/office/officeart/2005/8/layout/orgChart1"/>
    <dgm:cxn modelId="{051619D2-A57D-4DC0-9CAE-F653F838F3F6}" type="presParOf" srcId="{1A917F9A-DDE6-4568-B35C-7FABCEF0A586}" destId="{EB3A10DA-2FA4-4DAD-8341-8078D7F83716}" srcOrd="1" destOrd="9" presId="urn:microsoft.com/office/officeart/2005/8/layout/orgChart1"/>
    <dgm:cxn modelId="{87F88532-B86F-4968-8CAA-3AFAC47CA003}" type="presParOf" srcId="{1A917F9A-DDE6-4568-B35C-7FABCEF0A586}" destId="{B05C5608-85C8-433E-A928-1755312B673B}" srcOrd="2" destOrd="9" presId="urn:microsoft.com/office/officeart/2005/8/layout/orgChart1"/>
    <dgm:cxn modelId="{A25D90AA-6DB9-4A8E-8E42-F302BC5B0E4E}" type="presParOf" srcId="{F728C3E8-5128-4BB6-90CC-A86769ECE335}" destId="{0E819307-1B4E-434E-BA76-D5A4192B06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494405" cy="1874520"/>
        <a:chOff x="0" y="0"/>
        <a:chExt cx="3494405" cy="1874520"/>
      </a:xfrm>
    </dsp:grpSpPr>
    <dsp:sp modelId="{6A259130-4455-44E0-969B-948D1249687E}">
      <dsp:nvSpPr>
        <dsp:cNvPr id="5" name="任意多边形 4"/>
        <dsp:cNvSpPr/>
      </dsp:nvSpPr>
      <dsp:spPr bwMode="white">
        <a:xfrm>
          <a:off x="1747203" y="874433"/>
          <a:ext cx="1448024" cy="125655"/>
        </a:xfrm>
        <a:custGeom>
          <a:avLst/>
          <a:gdLst/>
          <a:ahLst/>
          <a:cxnLst/>
          <a:pathLst>
            <a:path w="2280" h="198">
              <a:moveTo>
                <a:pt x="0" y="0"/>
              </a:moveTo>
              <a:lnTo>
                <a:pt x="0" y="99"/>
              </a:lnTo>
              <a:lnTo>
                <a:pt x="2280" y="99"/>
              </a:lnTo>
              <a:lnTo>
                <a:pt x="2280" y="198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747203" y="874433"/>
        <a:ext cx="1448024" cy="125655"/>
      </dsp:txXfrm>
    </dsp:sp>
    <dsp:sp modelId="{D32A93D7-842F-4FD8-ACD8-1B330EF93D29}">
      <dsp:nvSpPr>
        <dsp:cNvPr id="8" name="任意多边形 7"/>
        <dsp:cNvSpPr/>
      </dsp:nvSpPr>
      <dsp:spPr bwMode="white">
        <a:xfrm>
          <a:off x="1747203" y="874433"/>
          <a:ext cx="724012" cy="125655"/>
        </a:xfrm>
        <a:custGeom>
          <a:avLst/>
          <a:gdLst/>
          <a:ahLst/>
          <a:cxnLst/>
          <a:pathLst>
            <a:path w="1140" h="198">
              <a:moveTo>
                <a:pt x="0" y="0"/>
              </a:moveTo>
              <a:lnTo>
                <a:pt x="0" y="99"/>
              </a:lnTo>
              <a:lnTo>
                <a:pt x="1140" y="99"/>
              </a:lnTo>
              <a:lnTo>
                <a:pt x="1140" y="198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747203" y="874433"/>
        <a:ext cx="724012" cy="125655"/>
      </dsp:txXfrm>
    </dsp:sp>
    <dsp:sp modelId="{9AD131A5-E584-4922-BAFD-EB1E76F5A480}">
      <dsp:nvSpPr>
        <dsp:cNvPr id="11" name="任意多边形 10"/>
        <dsp:cNvSpPr/>
      </dsp:nvSpPr>
      <dsp:spPr bwMode="white">
        <a:xfrm>
          <a:off x="1747203" y="874433"/>
          <a:ext cx="0" cy="125655"/>
        </a:xfrm>
        <a:custGeom>
          <a:avLst/>
          <a:gdLst/>
          <a:ahLst/>
          <a:cxnLst/>
          <a:pathLst>
            <a:path h="198">
              <a:moveTo>
                <a:pt x="0" y="0"/>
              </a:moveTo>
              <a:lnTo>
                <a:pt x="0" y="198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747203" y="874433"/>
        <a:ext cx="0" cy="125655"/>
      </dsp:txXfrm>
    </dsp:sp>
    <dsp:sp modelId="{F492B679-3C8C-4E72-95A8-8B81298826E7}">
      <dsp:nvSpPr>
        <dsp:cNvPr id="14" name="任意多边形 13"/>
        <dsp:cNvSpPr/>
      </dsp:nvSpPr>
      <dsp:spPr bwMode="white">
        <a:xfrm>
          <a:off x="1023191" y="874433"/>
          <a:ext cx="724012" cy="125655"/>
        </a:xfrm>
        <a:custGeom>
          <a:avLst/>
          <a:gdLst/>
          <a:ahLst/>
          <a:cxnLst/>
          <a:pathLst>
            <a:path w="1140" h="198">
              <a:moveTo>
                <a:pt x="1140" y="0"/>
              </a:moveTo>
              <a:lnTo>
                <a:pt x="1140" y="99"/>
              </a:lnTo>
              <a:lnTo>
                <a:pt x="0" y="99"/>
              </a:lnTo>
              <a:lnTo>
                <a:pt x="0" y="198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023191" y="874433"/>
        <a:ext cx="724012" cy="125655"/>
      </dsp:txXfrm>
    </dsp:sp>
    <dsp:sp modelId="{AB3A8128-6C86-49B7-B5CC-0153888815E5}">
      <dsp:nvSpPr>
        <dsp:cNvPr id="17" name="任意多边形 16"/>
        <dsp:cNvSpPr/>
      </dsp:nvSpPr>
      <dsp:spPr bwMode="white">
        <a:xfrm>
          <a:off x="299179" y="874433"/>
          <a:ext cx="1448024" cy="125655"/>
        </a:xfrm>
        <a:custGeom>
          <a:avLst/>
          <a:gdLst/>
          <a:ahLst/>
          <a:cxnLst/>
          <a:pathLst>
            <a:path w="2280" h="198">
              <a:moveTo>
                <a:pt x="2280" y="0"/>
              </a:moveTo>
              <a:lnTo>
                <a:pt x="2280" y="99"/>
              </a:lnTo>
              <a:lnTo>
                <a:pt x="0" y="99"/>
              </a:lnTo>
              <a:lnTo>
                <a:pt x="0" y="198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299179" y="874433"/>
        <a:ext cx="1448024" cy="125655"/>
      </dsp:txXfrm>
    </dsp:sp>
    <dsp:sp modelId="{AE79172D-D441-42BB-84EA-E3D989670DED}">
      <dsp:nvSpPr>
        <dsp:cNvPr id="3" name="矩形 2"/>
        <dsp:cNvSpPr/>
      </dsp:nvSpPr>
      <dsp:spPr bwMode="white">
        <a:xfrm>
          <a:off x="1448024" y="575254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80000"/>
            <a:hueOff val="0"/>
            <a:satOff val="0"/>
            <a:lumOff val="0"/>
            <a:alpha val="8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项目</a:t>
          </a:r>
          <a:r>
            <a:rPr lang="zh-CN" altLang="en-US"/>
            <a:t>管理</a:t>
          </a:r>
          <a:endParaRPr lang="zh-CN" altLang="en-US"/>
        </a:p>
      </dsp:txBody>
      <dsp:txXfrm>
        <a:off x="1448024" y="575254"/>
        <a:ext cx="598357" cy="299179"/>
      </dsp:txXfrm>
    </dsp:sp>
    <dsp:sp modelId="{43B7C837-49D6-40CE-BBAB-953D9E4BA7ED}">
      <dsp:nvSpPr>
        <dsp:cNvPr id="6" name="矩形 5"/>
        <dsp:cNvSpPr/>
      </dsp:nvSpPr>
      <dsp:spPr bwMode="white">
        <a:xfrm>
          <a:off x="2896048" y="1000087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/>
            <a:t>.......</a:t>
          </a:r>
          <a:endParaRPr lang="en-US" altLang="zh-CN"/>
        </a:p>
      </dsp:txBody>
      <dsp:txXfrm>
        <a:off x="2896048" y="1000087"/>
        <a:ext cx="598357" cy="299179"/>
      </dsp:txXfrm>
    </dsp:sp>
    <dsp:sp modelId="{61110803-8247-4CD0-9CC4-50A1555D789C}">
      <dsp:nvSpPr>
        <dsp:cNvPr id="9" name="矩形 8"/>
        <dsp:cNvSpPr/>
      </dsp:nvSpPr>
      <dsp:spPr bwMode="white">
        <a:xfrm>
          <a:off x="2172036" y="1000087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采购</a:t>
          </a:r>
          <a:r>
            <a:rPr lang="zh-CN"/>
            <a:t>管理</a:t>
          </a:r>
          <a:endParaRPr lang="zh-CN"/>
        </a:p>
      </dsp:txBody>
      <dsp:txXfrm>
        <a:off x="2172036" y="1000087"/>
        <a:ext cx="598357" cy="299179"/>
      </dsp:txXfrm>
    </dsp:sp>
    <dsp:sp modelId="{03EE4651-7079-403E-94A5-822F9884581C}">
      <dsp:nvSpPr>
        <dsp:cNvPr id="12" name="矩形 11"/>
        <dsp:cNvSpPr/>
      </dsp:nvSpPr>
      <dsp:spPr bwMode="white">
        <a:xfrm>
          <a:off x="1448024" y="1000087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相关方</a:t>
          </a:r>
          <a:r>
            <a:rPr lang="zh-CN"/>
            <a:t>管理</a:t>
          </a:r>
          <a:endParaRPr lang="zh-CN"/>
        </a:p>
      </dsp:txBody>
      <dsp:txXfrm>
        <a:off x="1448024" y="1000087"/>
        <a:ext cx="598357" cy="299179"/>
      </dsp:txXfrm>
    </dsp:sp>
    <dsp:sp modelId="{08A0D1D2-3A20-4D63-8E35-B7C8B6B16D48}">
      <dsp:nvSpPr>
        <dsp:cNvPr id="15" name="矩形 14"/>
        <dsp:cNvSpPr/>
      </dsp:nvSpPr>
      <dsp:spPr bwMode="white">
        <a:xfrm>
          <a:off x="724012" y="1000087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范围</a:t>
          </a:r>
          <a:r>
            <a:rPr lang="zh-CN" altLang="en-US"/>
            <a:t>管理</a:t>
          </a:r>
          <a:endParaRPr lang="zh-CN" altLang="en-US"/>
        </a:p>
      </dsp:txBody>
      <dsp:txXfrm>
        <a:off x="724012" y="1000087"/>
        <a:ext cx="598357" cy="299179"/>
      </dsp:txXfrm>
    </dsp:sp>
    <dsp:sp modelId="{7D64F4A3-0E55-47AC-A59B-9D5A9DC25552}">
      <dsp:nvSpPr>
        <dsp:cNvPr id="18" name="矩形 17"/>
        <dsp:cNvSpPr/>
      </dsp:nvSpPr>
      <dsp:spPr bwMode="white">
        <a:xfrm>
          <a:off x="0" y="1000087"/>
          <a:ext cx="598357" cy="29917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质量</a:t>
          </a:r>
          <a:r>
            <a:rPr lang="zh-CN" altLang="en-US"/>
            <a:t>管理</a:t>
          </a:r>
          <a:endParaRPr lang="zh-CN" altLang="en-US"/>
        </a:p>
      </dsp:txBody>
      <dsp:txXfrm>
        <a:off x="0" y="1000087"/>
        <a:ext cx="598357" cy="299179"/>
      </dsp:txXfrm>
    </dsp:sp>
    <dsp:sp modelId="{86420519-308D-4A6A-8FEA-6FB2E39BA448}">
      <dsp:nvSpPr>
        <dsp:cNvPr id="4" name="矩形 3" hidden="1"/>
        <dsp:cNvSpPr/>
      </dsp:nvSpPr>
      <dsp:spPr>
        <a:xfrm>
          <a:off x="1448024" y="575254"/>
          <a:ext cx="119671" cy="299179"/>
        </a:xfrm>
        <a:prstGeom prst="rect">
          <a:avLst/>
        </a:prstGeom>
      </dsp:spPr>
      <dsp:txXfrm>
        <a:off x="1448024" y="575254"/>
        <a:ext cx="119671" cy="299179"/>
      </dsp:txXfrm>
    </dsp:sp>
    <dsp:sp modelId="{9A037140-9B69-4B9F-A134-F2F2EB0F2E32}">
      <dsp:nvSpPr>
        <dsp:cNvPr id="7" name="矩形 6" hidden="1"/>
        <dsp:cNvSpPr/>
      </dsp:nvSpPr>
      <dsp:spPr>
        <a:xfrm>
          <a:off x="2896048" y="1000087"/>
          <a:ext cx="119671" cy="299179"/>
        </a:xfrm>
        <a:prstGeom prst="rect">
          <a:avLst/>
        </a:prstGeom>
      </dsp:spPr>
      <dsp:txXfrm>
        <a:off x="2896048" y="1000087"/>
        <a:ext cx="119671" cy="299179"/>
      </dsp:txXfrm>
    </dsp:sp>
    <dsp:sp modelId="{3A054530-5828-495E-9AC0-3C6B53FDCC35}">
      <dsp:nvSpPr>
        <dsp:cNvPr id="10" name="矩形 9" hidden="1"/>
        <dsp:cNvSpPr/>
      </dsp:nvSpPr>
      <dsp:spPr>
        <a:xfrm>
          <a:off x="2172036" y="1000087"/>
          <a:ext cx="119671" cy="299179"/>
        </a:xfrm>
        <a:prstGeom prst="rect">
          <a:avLst/>
        </a:prstGeom>
      </dsp:spPr>
      <dsp:txXfrm>
        <a:off x="2172036" y="1000087"/>
        <a:ext cx="119671" cy="299179"/>
      </dsp:txXfrm>
    </dsp:sp>
    <dsp:sp modelId="{9F73229E-5103-4E0E-9A1D-52F9DFEAB55B}">
      <dsp:nvSpPr>
        <dsp:cNvPr id="13" name="矩形 12" hidden="1"/>
        <dsp:cNvSpPr/>
      </dsp:nvSpPr>
      <dsp:spPr>
        <a:xfrm>
          <a:off x="1448024" y="1000087"/>
          <a:ext cx="119671" cy="299179"/>
        </a:xfrm>
        <a:prstGeom prst="rect">
          <a:avLst/>
        </a:prstGeom>
      </dsp:spPr>
      <dsp:txXfrm>
        <a:off x="1448024" y="1000087"/>
        <a:ext cx="119671" cy="299179"/>
      </dsp:txXfrm>
    </dsp:sp>
    <dsp:sp modelId="{6238C53E-A961-488B-8FBD-6EC13507B069}">
      <dsp:nvSpPr>
        <dsp:cNvPr id="16" name="矩形 15" hidden="1"/>
        <dsp:cNvSpPr/>
      </dsp:nvSpPr>
      <dsp:spPr>
        <a:xfrm>
          <a:off x="724012" y="1000087"/>
          <a:ext cx="119671" cy="299179"/>
        </a:xfrm>
        <a:prstGeom prst="rect">
          <a:avLst/>
        </a:prstGeom>
      </dsp:spPr>
      <dsp:txXfrm>
        <a:off x="724012" y="1000087"/>
        <a:ext cx="119671" cy="299179"/>
      </dsp:txXfrm>
    </dsp:sp>
    <dsp:sp modelId="{5667CB49-EC34-46BC-AD2D-72F3BD95D049}">
      <dsp:nvSpPr>
        <dsp:cNvPr id="19" name="矩形 18" hidden="1"/>
        <dsp:cNvSpPr/>
      </dsp:nvSpPr>
      <dsp:spPr>
        <a:xfrm>
          <a:off x="0" y="1000087"/>
          <a:ext cx="119671" cy="299179"/>
        </a:xfrm>
        <a:prstGeom prst="rect">
          <a:avLst/>
        </a:prstGeom>
      </dsp:spPr>
      <dsp:txXfrm>
        <a:off x="0" y="1000087"/>
        <a:ext cx="119671" cy="299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749550" cy="1450340"/>
        <a:chOff x="0" y="0"/>
        <a:chExt cx="2749550" cy="1450340"/>
      </a:xfrm>
    </dsp:grpSpPr>
    <dsp:sp modelId="{24E3F4AB-32FB-4CE0-9DAC-FC4DD26B5900}">
      <dsp:nvSpPr>
        <dsp:cNvPr id="3" name="圆角矩形 2"/>
        <dsp:cNvSpPr/>
      </dsp:nvSpPr>
      <dsp:spPr bwMode="white">
        <a:xfrm>
          <a:off x="0" y="470728"/>
          <a:ext cx="1017768" cy="50888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>
            <a:alpha val="80000"/>
            <a:hueOff val="0"/>
            <a:satOff val="0"/>
            <a:lumOff val="0"/>
            <a:alpha val="8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1430" tIns="11430" rIns="11430" bIns="1143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物料</a:t>
          </a:r>
          <a:r>
            <a:rPr lang="zh-CN" altLang="en-US"/>
            <a:t>检验</a:t>
          </a:r>
          <a:endParaRPr lang="zh-CN" altLang="en-US"/>
        </a:p>
      </dsp:txBody>
      <dsp:txXfrm>
        <a:off x="0" y="470728"/>
        <a:ext cx="1017768" cy="508884"/>
      </dsp:txXfrm>
    </dsp:sp>
    <dsp:sp modelId="{B47BD6C9-6D53-4A69-975F-9CF96E25F10F}">
      <dsp:nvSpPr>
        <dsp:cNvPr id="4" name="任意多边形 3"/>
        <dsp:cNvSpPr/>
      </dsp:nvSpPr>
      <dsp:spPr bwMode="white">
        <a:xfrm>
          <a:off x="961810" y="532619"/>
          <a:ext cx="519023" cy="63157"/>
        </a:xfrm>
        <a:custGeom>
          <a:avLst/>
          <a:gdLst/>
          <a:ahLst/>
          <a:cxnLst/>
          <a:pathLst>
            <a:path w="817" h="99">
              <a:moveTo>
                <a:pt x="88" y="303"/>
              </a:moveTo>
              <a:lnTo>
                <a:pt x="729" y="-204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>
        <a:off x="961810" y="532619"/>
        <a:ext cx="519023" cy="63157"/>
      </dsp:txXfrm>
    </dsp:sp>
    <dsp:sp modelId="{3C0D5057-54F2-42F8-ADAD-AA27A1CC1A1B}">
      <dsp:nvSpPr>
        <dsp:cNvPr id="5" name="圆角矩形 4"/>
        <dsp:cNvSpPr/>
      </dsp:nvSpPr>
      <dsp:spPr bwMode="white">
        <a:xfrm>
          <a:off x="1424875" y="148783"/>
          <a:ext cx="1324675" cy="50888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>
            <a:alpha val="70000"/>
            <a:hueOff val="0"/>
            <a:satOff val="0"/>
            <a:lumOff val="0"/>
            <a:alpha val="7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1430" tIns="11430" rIns="11430" bIns="1143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入库</a:t>
          </a:r>
          <a:endParaRPr lang="zh-CN" altLang="en-US"/>
        </a:p>
      </dsp:txBody>
      <dsp:txXfrm>
        <a:off x="1424875" y="148783"/>
        <a:ext cx="1324675" cy="508884"/>
      </dsp:txXfrm>
    </dsp:sp>
    <dsp:sp modelId="{2E81B90F-7494-41FF-808F-F7F82B993B40}">
      <dsp:nvSpPr>
        <dsp:cNvPr id="6" name="任意多边形 5"/>
        <dsp:cNvSpPr/>
      </dsp:nvSpPr>
      <dsp:spPr bwMode="white">
        <a:xfrm>
          <a:off x="971702" y="846381"/>
          <a:ext cx="552834" cy="63157"/>
        </a:xfrm>
        <a:custGeom>
          <a:avLst/>
          <a:gdLst/>
          <a:ahLst/>
          <a:cxnLst/>
          <a:pathLst>
            <a:path w="871" h="99">
              <a:moveTo>
                <a:pt x="73" y="-191"/>
              </a:moveTo>
              <a:lnTo>
                <a:pt x="798" y="290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>
        <a:off x="971702" y="846381"/>
        <a:ext cx="552834" cy="63157"/>
      </dsp:txXfrm>
    </dsp:sp>
    <dsp:sp modelId="{3D382021-A429-4403-82FF-5A95DD3EBB20}">
      <dsp:nvSpPr>
        <dsp:cNvPr id="7" name="圆角矩形 6"/>
        <dsp:cNvSpPr/>
      </dsp:nvSpPr>
      <dsp:spPr bwMode="white">
        <a:xfrm>
          <a:off x="1478470" y="776308"/>
          <a:ext cx="1271080" cy="50888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>
            <a:alpha val="70000"/>
            <a:hueOff val="0"/>
            <a:satOff val="0"/>
            <a:lumOff val="0"/>
            <a:alpha val="7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1430" tIns="11430" rIns="11430" bIns="1143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退回</a:t>
          </a:r>
          <a:r>
            <a:rPr lang="zh-CN" altLang="en-US"/>
            <a:t>供应商</a:t>
          </a:r>
          <a:endParaRPr lang="zh-CN" altLang="en-US"/>
        </a:p>
      </dsp:txBody>
      <dsp:txXfrm>
        <a:off x="1478470" y="776308"/>
        <a:ext cx="1271080" cy="508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303905" cy="1383030"/>
        <a:chOff x="0" y="0"/>
        <a:chExt cx="3303905" cy="1383030"/>
      </a:xfrm>
    </dsp:grpSpPr>
    <dsp:sp modelId="{6A259130-4455-44E0-969B-948D1249687E}">
      <dsp:nvSpPr>
        <dsp:cNvPr id="5" name="任意多边形 4"/>
        <dsp:cNvSpPr/>
      </dsp:nvSpPr>
      <dsp:spPr bwMode="white">
        <a:xfrm>
          <a:off x="1651953" y="632113"/>
          <a:ext cx="1369084" cy="118805"/>
        </a:xfrm>
        <a:custGeom>
          <a:avLst/>
          <a:gdLst/>
          <a:ahLst/>
          <a:cxnLst/>
          <a:pathLst>
            <a:path w="2156" h="187">
              <a:moveTo>
                <a:pt x="0" y="0"/>
              </a:moveTo>
              <a:lnTo>
                <a:pt x="0" y="94"/>
              </a:lnTo>
              <a:lnTo>
                <a:pt x="2156" y="94"/>
              </a:lnTo>
              <a:lnTo>
                <a:pt x="2156" y="187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651953" y="632113"/>
        <a:ext cx="1369084" cy="118805"/>
      </dsp:txXfrm>
    </dsp:sp>
    <dsp:sp modelId="{D32A93D7-842F-4FD8-ACD8-1B330EF93D29}">
      <dsp:nvSpPr>
        <dsp:cNvPr id="8" name="任意多边形 7"/>
        <dsp:cNvSpPr/>
      </dsp:nvSpPr>
      <dsp:spPr bwMode="white">
        <a:xfrm>
          <a:off x="1651953" y="632113"/>
          <a:ext cx="684542" cy="118805"/>
        </a:xfrm>
        <a:custGeom>
          <a:avLst/>
          <a:gdLst/>
          <a:ahLst/>
          <a:cxnLst/>
          <a:pathLst>
            <a:path w="1078" h="187">
              <a:moveTo>
                <a:pt x="0" y="0"/>
              </a:moveTo>
              <a:lnTo>
                <a:pt x="0" y="94"/>
              </a:lnTo>
              <a:lnTo>
                <a:pt x="1078" y="94"/>
              </a:lnTo>
              <a:lnTo>
                <a:pt x="1078" y="187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651953" y="632113"/>
        <a:ext cx="684542" cy="118805"/>
      </dsp:txXfrm>
    </dsp:sp>
    <dsp:sp modelId="{9AD131A5-E584-4922-BAFD-EB1E76F5A480}">
      <dsp:nvSpPr>
        <dsp:cNvPr id="11" name="任意多边形 10"/>
        <dsp:cNvSpPr/>
      </dsp:nvSpPr>
      <dsp:spPr bwMode="white">
        <a:xfrm>
          <a:off x="1651953" y="632113"/>
          <a:ext cx="0" cy="118805"/>
        </a:xfrm>
        <a:custGeom>
          <a:avLst/>
          <a:gdLst/>
          <a:ahLst/>
          <a:cxnLst/>
          <a:pathLst>
            <a:path h="187">
              <a:moveTo>
                <a:pt x="0" y="0"/>
              </a:moveTo>
              <a:lnTo>
                <a:pt x="0" y="94"/>
              </a:lnTo>
              <a:lnTo>
                <a:pt x="0" y="94"/>
              </a:lnTo>
              <a:lnTo>
                <a:pt x="0" y="187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1651953" y="632113"/>
        <a:ext cx="0" cy="118805"/>
      </dsp:txXfrm>
    </dsp:sp>
    <dsp:sp modelId="{F492B679-3C8C-4E72-95A8-8B81298826E7}">
      <dsp:nvSpPr>
        <dsp:cNvPr id="14" name="任意多边形 13"/>
        <dsp:cNvSpPr/>
      </dsp:nvSpPr>
      <dsp:spPr bwMode="white">
        <a:xfrm>
          <a:off x="967411" y="632113"/>
          <a:ext cx="684542" cy="118805"/>
        </a:xfrm>
        <a:custGeom>
          <a:avLst/>
          <a:gdLst/>
          <a:ahLst/>
          <a:cxnLst/>
          <a:pathLst>
            <a:path w="1078" h="187">
              <a:moveTo>
                <a:pt x="1078" y="0"/>
              </a:moveTo>
              <a:lnTo>
                <a:pt x="1078" y="94"/>
              </a:lnTo>
              <a:lnTo>
                <a:pt x="0" y="94"/>
              </a:lnTo>
              <a:lnTo>
                <a:pt x="0" y="187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967411" y="632113"/>
        <a:ext cx="684542" cy="118805"/>
      </dsp:txXfrm>
    </dsp:sp>
    <dsp:sp modelId="{AB3A8128-6C86-49B7-B5CC-0153888815E5}">
      <dsp:nvSpPr>
        <dsp:cNvPr id="17" name="任意多边形 16"/>
        <dsp:cNvSpPr/>
      </dsp:nvSpPr>
      <dsp:spPr bwMode="white">
        <a:xfrm>
          <a:off x="282869" y="632113"/>
          <a:ext cx="1369084" cy="118805"/>
        </a:xfrm>
        <a:custGeom>
          <a:avLst/>
          <a:gdLst/>
          <a:ahLst/>
          <a:cxnLst/>
          <a:pathLst>
            <a:path w="2156" h="187">
              <a:moveTo>
                <a:pt x="2156" y="0"/>
              </a:moveTo>
              <a:lnTo>
                <a:pt x="2156" y="94"/>
              </a:lnTo>
              <a:lnTo>
                <a:pt x="0" y="94"/>
              </a:lnTo>
              <a:lnTo>
                <a:pt x="0" y="187"/>
              </a:lnTo>
            </a:path>
          </a:pathLst>
        </a:custGeom>
      </dsp:spPr>
      <dsp:style>
        <a:lnRef idx="2">
          <a:schemeClr val="accent1">
            <a:tint val="90000"/>
          </a:schemeClr>
        </a:lnRef>
        <a:fillRef idx="0">
          <a:schemeClr val="accent1">
            <a:tint val="90000"/>
          </a:schemeClr>
        </a:fillRef>
        <a:effectRef idx="0">
          <a:scrgbClr r="0" g="0" b="0"/>
        </a:effectRef>
        <a:fontRef idx="minor"/>
      </dsp:style>
      <dsp:txXfrm>
        <a:off x="282869" y="632113"/>
        <a:ext cx="1369084" cy="118805"/>
      </dsp:txXfrm>
    </dsp:sp>
    <dsp:sp modelId="{AE79172D-D441-42BB-84EA-E3D989670DED}">
      <dsp:nvSpPr>
        <dsp:cNvPr id="3" name="矩形 2"/>
        <dsp:cNvSpPr/>
      </dsp:nvSpPr>
      <dsp:spPr bwMode="white">
        <a:xfrm>
          <a:off x="1369084" y="349244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80000"/>
            <a:hueOff val="0"/>
            <a:satOff val="0"/>
            <a:lumOff val="0"/>
            <a:alpha val="8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项目</a:t>
          </a:r>
          <a:r>
            <a:rPr lang="zh-CN" altLang="en-US"/>
            <a:t>管理</a:t>
          </a:r>
          <a:endParaRPr lang="zh-CN" altLang="en-US"/>
        </a:p>
      </dsp:txBody>
      <dsp:txXfrm>
        <a:off x="1369084" y="349244"/>
        <a:ext cx="565737" cy="282869"/>
      </dsp:txXfrm>
    </dsp:sp>
    <dsp:sp modelId="{43B7C837-49D6-40CE-BBAB-953D9E4BA7ED}">
      <dsp:nvSpPr>
        <dsp:cNvPr id="6" name="矩形 5"/>
        <dsp:cNvSpPr/>
      </dsp:nvSpPr>
      <dsp:spPr bwMode="white">
        <a:xfrm>
          <a:off x="2738168" y="750917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/>
            <a:t>.......</a:t>
          </a:r>
          <a:endParaRPr lang="en-US" altLang="zh-CN"/>
        </a:p>
      </dsp:txBody>
      <dsp:txXfrm>
        <a:off x="2738168" y="750917"/>
        <a:ext cx="565737" cy="282869"/>
      </dsp:txXfrm>
    </dsp:sp>
    <dsp:sp modelId="{61110803-8247-4CD0-9CC4-50A1555D789C}">
      <dsp:nvSpPr>
        <dsp:cNvPr id="9" name="矩形 8"/>
        <dsp:cNvSpPr/>
      </dsp:nvSpPr>
      <dsp:spPr bwMode="white">
        <a:xfrm>
          <a:off x="2053626" y="750917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采购</a:t>
          </a:r>
          <a:r>
            <a:rPr lang="zh-CN"/>
            <a:t>管理</a:t>
          </a:r>
          <a:endParaRPr lang="zh-CN"/>
        </a:p>
      </dsp:txBody>
      <dsp:txXfrm>
        <a:off x="2053626" y="750917"/>
        <a:ext cx="565737" cy="282869"/>
      </dsp:txXfrm>
    </dsp:sp>
    <dsp:sp modelId="{03EE4651-7079-403E-94A5-822F9884581C}">
      <dsp:nvSpPr>
        <dsp:cNvPr id="12" name="矩形 11"/>
        <dsp:cNvSpPr/>
      </dsp:nvSpPr>
      <dsp:spPr bwMode="white">
        <a:xfrm>
          <a:off x="1369084" y="750917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相关方</a:t>
          </a:r>
          <a:r>
            <a:rPr lang="zh-CN"/>
            <a:t>管理</a:t>
          </a:r>
          <a:endParaRPr lang="zh-CN"/>
        </a:p>
      </dsp:txBody>
      <dsp:txXfrm>
        <a:off x="1369084" y="750917"/>
        <a:ext cx="565737" cy="282869"/>
      </dsp:txXfrm>
    </dsp:sp>
    <dsp:sp modelId="{08A0D1D2-3A20-4D63-8E35-B7C8B6B16D48}">
      <dsp:nvSpPr>
        <dsp:cNvPr id="15" name="矩形 14"/>
        <dsp:cNvSpPr/>
      </dsp:nvSpPr>
      <dsp:spPr bwMode="white">
        <a:xfrm>
          <a:off x="684542" y="750917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范围</a:t>
          </a:r>
          <a:r>
            <a:rPr lang="zh-CN" altLang="en-US"/>
            <a:t>管理</a:t>
          </a:r>
          <a:endParaRPr lang="zh-CN" altLang="en-US"/>
        </a:p>
      </dsp:txBody>
      <dsp:txXfrm>
        <a:off x="684542" y="750917"/>
        <a:ext cx="565737" cy="282869"/>
      </dsp:txXfrm>
    </dsp:sp>
    <dsp:sp modelId="{7D64F4A3-0E55-47AC-A59B-9D5A9DC25552}">
      <dsp:nvSpPr>
        <dsp:cNvPr id="18" name="矩形 17"/>
        <dsp:cNvSpPr/>
      </dsp:nvSpPr>
      <dsp:spPr bwMode="white">
        <a:xfrm>
          <a:off x="0" y="750917"/>
          <a:ext cx="565737" cy="282869"/>
        </a:xfrm>
        <a:prstGeom prst="rect">
          <a:avLst/>
        </a:prstGeom>
      </dsp:spPr>
      <dsp:style>
        <a:lnRef idx="0">
          <a:schemeClr val="lt1"/>
        </a:lnRef>
        <a:fillRef idx="3">
          <a:schemeClr val="accent1">
            <a:alpha val="70000"/>
            <a:hueOff val="0"/>
            <a:satOff val="0"/>
            <a:lumOff val="0"/>
            <a:alpha val="70196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vert="horz" wrap="square" lIns="5080" tIns="5080" rIns="5080" bIns="5080" anchor="ctr"/>
        <a:lstStyle>
          <a:lvl1pPr algn="ctr">
            <a:defRPr sz="800"/>
          </a:lvl1pPr>
          <a:lvl2pPr marL="57150" indent="-57150" algn="ctr">
            <a:defRPr sz="600"/>
          </a:lvl2pPr>
          <a:lvl3pPr marL="114300" indent="-57150" algn="ctr">
            <a:defRPr sz="600"/>
          </a:lvl3pPr>
          <a:lvl4pPr marL="171450" indent="-57150" algn="ctr">
            <a:defRPr sz="600"/>
          </a:lvl4pPr>
          <a:lvl5pPr marL="228600" indent="-57150" algn="ctr">
            <a:defRPr sz="600"/>
          </a:lvl5pPr>
          <a:lvl6pPr marL="285750" indent="-57150" algn="ctr">
            <a:defRPr sz="600"/>
          </a:lvl6pPr>
          <a:lvl7pPr marL="342900" indent="-57150" algn="ctr">
            <a:defRPr sz="600"/>
          </a:lvl7pPr>
          <a:lvl8pPr marL="400050" indent="-57150" algn="ctr">
            <a:defRPr sz="600"/>
          </a:lvl8pPr>
          <a:lvl9pPr marL="457200" indent="-57150" algn="ctr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质量</a:t>
          </a:r>
          <a:r>
            <a:rPr lang="zh-CN" altLang="en-US"/>
            <a:t>管理</a:t>
          </a:r>
          <a:endParaRPr lang="zh-CN" altLang="en-US"/>
        </a:p>
      </dsp:txBody>
      <dsp:txXfrm>
        <a:off x="0" y="750917"/>
        <a:ext cx="565737" cy="282869"/>
      </dsp:txXfrm>
    </dsp:sp>
    <dsp:sp modelId="{86420519-308D-4A6A-8FEA-6FB2E39BA448}">
      <dsp:nvSpPr>
        <dsp:cNvPr id="4" name="矩形 3" hidden="1"/>
        <dsp:cNvSpPr/>
      </dsp:nvSpPr>
      <dsp:spPr>
        <a:xfrm>
          <a:off x="1369084" y="349244"/>
          <a:ext cx="113147" cy="282869"/>
        </a:xfrm>
        <a:prstGeom prst="rect">
          <a:avLst/>
        </a:prstGeom>
      </dsp:spPr>
      <dsp:txXfrm>
        <a:off x="1369084" y="349244"/>
        <a:ext cx="113147" cy="282869"/>
      </dsp:txXfrm>
    </dsp:sp>
    <dsp:sp modelId="{9A037140-9B69-4B9F-A134-F2F2EB0F2E32}">
      <dsp:nvSpPr>
        <dsp:cNvPr id="7" name="矩形 6" hidden="1"/>
        <dsp:cNvSpPr/>
      </dsp:nvSpPr>
      <dsp:spPr>
        <a:xfrm>
          <a:off x="2738168" y="750917"/>
          <a:ext cx="113147" cy="282869"/>
        </a:xfrm>
        <a:prstGeom prst="rect">
          <a:avLst/>
        </a:prstGeom>
      </dsp:spPr>
      <dsp:txXfrm>
        <a:off x="2738168" y="750917"/>
        <a:ext cx="113147" cy="282869"/>
      </dsp:txXfrm>
    </dsp:sp>
    <dsp:sp modelId="{3A054530-5828-495E-9AC0-3C6B53FDCC35}">
      <dsp:nvSpPr>
        <dsp:cNvPr id="10" name="矩形 9" hidden="1"/>
        <dsp:cNvSpPr/>
      </dsp:nvSpPr>
      <dsp:spPr>
        <a:xfrm>
          <a:off x="2053626" y="750917"/>
          <a:ext cx="113147" cy="282869"/>
        </a:xfrm>
        <a:prstGeom prst="rect">
          <a:avLst/>
        </a:prstGeom>
      </dsp:spPr>
      <dsp:txXfrm>
        <a:off x="2053626" y="750917"/>
        <a:ext cx="113147" cy="282869"/>
      </dsp:txXfrm>
    </dsp:sp>
    <dsp:sp modelId="{9F73229E-5103-4E0E-9A1D-52F9DFEAB55B}">
      <dsp:nvSpPr>
        <dsp:cNvPr id="13" name="矩形 12" hidden="1"/>
        <dsp:cNvSpPr/>
      </dsp:nvSpPr>
      <dsp:spPr>
        <a:xfrm>
          <a:off x="1369084" y="750917"/>
          <a:ext cx="113147" cy="282869"/>
        </a:xfrm>
        <a:prstGeom prst="rect">
          <a:avLst/>
        </a:prstGeom>
      </dsp:spPr>
      <dsp:txXfrm>
        <a:off x="1369084" y="750917"/>
        <a:ext cx="113147" cy="282869"/>
      </dsp:txXfrm>
    </dsp:sp>
    <dsp:sp modelId="{6238C53E-A961-488B-8FBD-6EC13507B069}">
      <dsp:nvSpPr>
        <dsp:cNvPr id="16" name="矩形 15" hidden="1"/>
        <dsp:cNvSpPr/>
      </dsp:nvSpPr>
      <dsp:spPr>
        <a:xfrm>
          <a:off x="684542" y="750917"/>
          <a:ext cx="113147" cy="282869"/>
        </a:xfrm>
        <a:prstGeom prst="rect">
          <a:avLst/>
        </a:prstGeom>
      </dsp:spPr>
      <dsp:txXfrm>
        <a:off x="684542" y="750917"/>
        <a:ext cx="113147" cy="282869"/>
      </dsp:txXfrm>
    </dsp:sp>
    <dsp:sp modelId="{5667CB49-EC34-46BC-AD2D-72F3BD95D049}">
      <dsp:nvSpPr>
        <dsp:cNvPr id="19" name="矩形 18" hidden="1"/>
        <dsp:cNvSpPr/>
      </dsp:nvSpPr>
      <dsp:spPr>
        <a:xfrm>
          <a:off x="0" y="750917"/>
          <a:ext cx="113147" cy="282869"/>
        </a:xfrm>
        <a:prstGeom prst="rect">
          <a:avLst/>
        </a:prstGeom>
      </dsp:spPr>
      <dsp:txXfrm>
        <a:off x="0" y="750917"/>
        <a:ext cx="113147" cy="282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E847D-97DC-42D9-BE07-5609A2E30A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</a:rPr>
              <a:t>客体：</a:t>
            </a:r>
            <a:r>
              <a:rPr lang="zh-CN" altLang="en-US" dirty="0"/>
              <a:t>可感知或可想象到的任何事物 示例</a:t>
            </a:r>
            <a:r>
              <a:rPr lang="en-US" altLang="zh-CN" dirty="0"/>
              <a:t>:</a:t>
            </a:r>
            <a:r>
              <a:rPr lang="zh-CN" altLang="en-US" dirty="0"/>
              <a:t>产品、服务、过程、人员、组织、体系、资源。 注</a:t>
            </a:r>
            <a:r>
              <a:rPr lang="en-US" altLang="zh-CN" dirty="0"/>
              <a:t>:</a:t>
            </a:r>
            <a:r>
              <a:rPr lang="zh-CN" altLang="en-US" dirty="0"/>
              <a:t>客体可能是物质的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一台发动机、一张纸、一颗钻石</a:t>
            </a:r>
            <a:r>
              <a:rPr lang="en-US" altLang="zh-CN" dirty="0"/>
              <a:t>)</a:t>
            </a:r>
            <a:r>
              <a:rPr lang="zh-CN" altLang="en-US" dirty="0"/>
              <a:t>、非物质的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转换率、一个项目计划</a:t>
            </a:r>
            <a:r>
              <a:rPr lang="en-US" altLang="zh-CN" dirty="0"/>
              <a:t>)</a:t>
            </a:r>
            <a:r>
              <a:rPr lang="zh-CN" altLang="en-US" dirty="0"/>
              <a:t>或想象的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组 织未来的状态</a:t>
            </a:r>
            <a:r>
              <a:rPr lang="en-US" altLang="zh-CN" dirty="0"/>
              <a:t>)</a:t>
            </a:r>
            <a:endParaRPr lang="zh-CN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/>
              <a:t>特性：</a:t>
            </a:r>
            <a:r>
              <a:rPr lang="zh-CN" altLang="en-US" dirty="0"/>
              <a:t>可区分的特征 注</a:t>
            </a:r>
            <a:r>
              <a:rPr lang="en-US" altLang="zh-CN" dirty="0"/>
              <a:t>1:</a:t>
            </a:r>
            <a:r>
              <a:rPr lang="zh-CN" altLang="en-US" dirty="0"/>
              <a:t>特性可以是固有的或赋予的。 注</a:t>
            </a:r>
            <a:r>
              <a:rPr lang="en-US" altLang="zh-CN" dirty="0"/>
              <a:t>2:</a:t>
            </a:r>
            <a:r>
              <a:rPr lang="zh-CN" altLang="en-US" dirty="0"/>
              <a:t>特性可以是定性的或定量的。 注</a:t>
            </a:r>
            <a:r>
              <a:rPr lang="en-US" altLang="zh-CN" dirty="0"/>
              <a:t>3:</a:t>
            </a:r>
            <a:r>
              <a:rPr lang="zh-CN" altLang="en-US" dirty="0"/>
              <a:t>有各种类别的特性</a:t>
            </a:r>
            <a:r>
              <a:rPr lang="en-US" altLang="zh-CN" dirty="0"/>
              <a:t>,</a:t>
            </a:r>
            <a:r>
              <a:rPr lang="zh-CN" altLang="en-US" dirty="0"/>
              <a:t>如</a:t>
            </a:r>
            <a:r>
              <a:rPr lang="en-US" altLang="zh-CN" dirty="0"/>
              <a:t>: a) </a:t>
            </a:r>
            <a:r>
              <a:rPr lang="zh-CN" altLang="en-US" dirty="0"/>
              <a:t>物理的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机械的、电的、化学的或生物学的特性</a:t>
            </a:r>
            <a:r>
              <a:rPr lang="en-US" altLang="zh-CN" dirty="0"/>
              <a:t>); b) </a:t>
            </a:r>
            <a:r>
              <a:rPr lang="zh-CN" altLang="en-US" dirty="0"/>
              <a:t>感官的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嗅觉、触觉、味觉、视觉、听觉</a:t>
            </a:r>
            <a:r>
              <a:rPr lang="en-US" altLang="zh-CN" dirty="0"/>
              <a:t>); c) </a:t>
            </a:r>
            <a:r>
              <a:rPr lang="zh-CN" altLang="en-US" dirty="0"/>
              <a:t>行为的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礼貌、诚实、正直</a:t>
            </a:r>
            <a:r>
              <a:rPr lang="en-US" altLang="zh-CN" dirty="0"/>
              <a:t>); d) </a:t>
            </a:r>
            <a:r>
              <a:rPr lang="zh-CN" altLang="en-US" dirty="0"/>
              <a:t>时间的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准时性、可靠性、可用性、连续性</a:t>
            </a:r>
            <a:r>
              <a:rPr lang="en-US" altLang="zh-CN" dirty="0"/>
              <a:t>); e) </a:t>
            </a:r>
            <a:r>
              <a:rPr lang="zh-CN" altLang="en-US" dirty="0"/>
              <a:t>人因工效的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生理的特性或有关人身安全的特性</a:t>
            </a:r>
            <a:r>
              <a:rPr lang="en-US" altLang="zh-CN" dirty="0"/>
              <a:t>); f) </a:t>
            </a:r>
            <a:r>
              <a:rPr lang="zh-CN" altLang="en-US" dirty="0"/>
              <a:t>功能的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:</a:t>
            </a:r>
            <a:r>
              <a:rPr lang="zh-CN" altLang="en-US" dirty="0"/>
              <a:t>飞机的最高速度</a:t>
            </a:r>
            <a:r>
              <a:rPr lang="en-US" altLang="zh-CN" dirty="0"/>
              <a:t>)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4E9AE0-CB81-448A-9063-1576075C6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9382" y="58190"/>
            <a:ext cx="8071658" cy="573578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596496"/>
            <a:ext cx="12192000" cy="0"/>
          </a:xfrm>
          <a:prstGeom prst="line">
            <a:avLst/>
          </a:prstGeom>
          <a:ln w="92075" cmpd="thickThin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5710" y="6474460"/>
            <a:ext cx="1824990" cy="3422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4"/>
          <p:cNvSpPr txBox="1"/>
          <p:nvPr userDrawn="1"/>
        </p:nvSpPr>
        <p:spPr>
          <a:xfrm>
            <a:off x="1087801" y="393223"/>
            <a:ext cx="2750126" cy="636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1148109" y="623093"/>
            <a:ext cx="9832574" cy="0"/>
          </a:xfrm>
          <a:prstGeom prst="line">
            <a:avLst/>
          </a:prstGeom>
          <a:ln w="38100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箭头: 五边形 9"/>
          <p:cNvSpPr/>
          <p:nvPr userDrawn="1"/>
        </p:nvSpPr>
        <p:spPr>
          <a:xfrm flipH="1">
            <a:off x="9235439" y="6475614"/>
            <a:ext cx="2956559" cy="382386"/>
          </a:xfrm>
          <a:custGeom>
            <a:avLst/>
            <a:gdLst>
              <a:gd name="connsiteX0" fmla="*/ 0 w 3181004"/>
              <a:gd name="connsiteY0" fmla="*/ 0 h 382386"/>
              <a:gd name="connsiteX1" fmla="*/ 3006437 w 3181004"/>
              <a:gd name="connsiteY1" fmla="*/ 0 h 382386"/>
              <a:gd name="connsiteX2" fmla="*/ 3181004 w 3181004"/>
              <a:gd name="connsiteY2" fmla="*/ 191193 h 382386"/>
              <a:gd name="connsiteX3" fmla="*/ 3006437 w 3181004"/>
              <a:gd name="connsiteY3" fmla="*/ 382386 h 382386"/>
              <a:gd name="connsiteX4" fmla="*/ 0 w 3181004"/>
              <a:gd name="connsiteY4" fmla="*/ 382386 h 382386"/>
              <a:gd name="connsiteX5" fmla="*/ 0 w 3181004"/>
              <a:gd name="connsiteY5" fmla="*/ 0 h 382386"/>
              <a:gd name="connsiteX0-1" fmla="*/ 0 w 3239193"/>
              <a:gd name="connsiteY0-2" fmla="*/ 0 h 382386"/>
              <a:gd name="connsiteX1-3" fmla="*/ 3006437 w 3239193"/>
              <a:gd name="connsiteY1-4" fmla="*/ 0 h 382386"/>
              <a:gd name="connsiteX2-5" fmla="*/ 3239193 w 3239193"/>
              <a:gd name="connsiteY2-6" fmla="*/ 365760 h 382386"/>
              <a:gd name="connsiteX3-7" fmla="*/ 3006437 w 3239193"/>
              <a:gd name="connsiteY3-8" fmla="*/ 382386 h 382386"/>
              <a:gd name="connsiteX4-9" fmla="*/ 0 w 3239193"/>
              <a:gd name="connsiteY4-10" fmla="*/ 382386 h 382386"/>
              <a:gd name="connsiteX5-11" fmla="*/ 0 w 3239193"/>
              <a:gd name="connsiteY5-12" fmla="*/ 0 h 382386"/>
              <a:gd name="connsiteX0-13" fmla="*/ 0 w 3264132"/>
              <a:gd name="connsiteY0-14" fmla="*/ 0 h 382386"/>
              <a:gd name="connsiteX1-15" fmla="*/ 3006437 w 3264132"/>
              <a:gd name="connsiteY1-16" fmla="*/ 0 h 382386"/>
              <a:gd name="connsiteX2-17" fmla="*/ 3264132 w 3264132"/>
              <a:gd name="connsiteY2-18" fmla="*/ 382386 h 382386"/>
              <a:gd name="connsiteX3-19" fmla="*/ 3006437 w 3264132"/>
              <a:gd name="connsiteY3-20" fmla="*/ 382386 h 382386"/>
              <a:gd name="connsiteX4-21" fmla="*/ 0 w 3264132"/>
              <a:gd name="connsiteY4-22" fmla="*/ 382386 h 382386"/>
              <a:gd name="connsiteX5-23" fmla="*/ 0 w 3264132"/>
              <a:gd name="connsiteY5-24" fmla="*/ 0 h 382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3264132" h="382386">
                <a:moveTo>
                  <a:pt x="0" y="0"/>
                </a:moveTo>
                <a:lnTo>
                  <a:pt x="3006437" y="0"/>
                </a:lnTo>
                <a:lnTo>
                  <a:pt x="3264132" y="382386"/>
                </a:lnTo>
                <a:lnTo>
                  <a:pt x="3006437" y="382386"/>
                </a:lnTo>
                <a:lnTo>
                  <a:pt x="0" y="38238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9360131" y="6502820"/>
            <a:ext cx="2831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9382" y="58190"/>
            <a:ext cx="8071658" cy="573578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596496"/>
            <a:ext cx="12192000" cy="0"/>
          </a:xfrm>
          <a:prstGeom prst="line">
            <a:avLst/>
          </a:prstGeom>
          <a:ln w="92075" cmpd="thickThin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5710" y="6474460"/>
            <a:ext cx="1824990" cy="3422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678C4-C8EB-41BD-9A35-CA5E4D8AC2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35640-BCBF-4A72-B94C-AA6C934F25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4" Type="http://schemas.openxmlformats.org/officeDocument/2006/relationships/notesSlide" Target="../notesSlides/notesSlide2.xml"/><Relationship Id="rId43" Type="http://schemas.openxmlformats.org/officeDocument/2006/relationships/slideLayout" Target="../slideLayouts/slideLayout2.xml"/><Relationship Id="rId42" Type="http://schemas.openxmlformats.org/officeDocument/2006/relationships/tags" Target="../tags/tag48.xml"/><Relationship Id="rId41" Type="http://schemas.openxmlformats.org/officeDocument/2006/relationships/tags" Target="../tags/tag47.xml"/><Relationship Id="rId40" Type="http://schemas.openxmlformats.org/officeDocument/2006/relationships/tags" Target="../tags/tag46.xml"/><Relationship Id="rId4" Type="http://schemas.openxmlformats.org/officeDocument/2006/relationships/image" Target="../media/image3.png"/><Relationship Id="rId39" Type="http://schemas.openxmlformats.org/officeDocument/2006/relationships/tags" Target="../tags/tag45.xml"/><Relationship Id="rId38" Type="http://schemas.openxmlformats.org/officeDocument/2006/relationships/tags" Target="../tags/tag44.xml"/><Relationship Id="rId37" Type="http://schemas.openxmlformats.org/officeDocument/2006/relationships/tags" Target="../tags/tag43.xml"/><Relationship Id="rId36" Type="http://schemas.openxmlformats.org/officeDocument/2006/relationships/tags" Target="../tags/tag42.xml"/><Relationship Id="rId35" Type="http://schemas.openxmlformats.org/officeDocument/2006/relationships/tags" Target="../tags/tag41.xml"/><Relationship Id="rId34" Type="http://schemas.openxmlformats.org/officeDocument/2006/relationships/tags" Target="../tags/tag40.xml"/><Relationship Id="rId33" Type="http://schemas.openxmlformats.org/officeDocument/2006/relationships/tags" Target="../tags/tag39.xml"/><Relationship Id="rId32" Type="http://schemas.openxmlformats.org/officeDocument/2006/relationships/tags" Target="../tags/tag38.xml"/><Relationship Id="rId31" Type="http://schemas.openxmlformats.org/officeDocument/2006/relationships/tags" Target="../tags/tag37.xml"/><Relationship Id="rId30" Type="http://schemas.openxmlformats.org/officeDocument/2006/relationships/tags" Target="../tags/tag36.xml"/><Relationship Id="rId3" Type="http://schemas.openxmlformats.org/officeDocument/2006/relationships/tags" Target="../tags/tag10.xml"/><Relationship Id="rId29" Type="http://schemas.openxmlformats.org/officeDocument/2006/relationships/tags" Target="../tags/tag35.xml"/><Relationship Id="rId28" Type="http://schemas.openxmlformats.org/officeDocument/2006/relationships/tags" Target="../tags/tag34.xml"/><Relationship Id="rId27" Type="http://schemas.openxmlformats.org/officeDocument/2006/relationships/tags" Target="../tags/tag33.xml"/><Relationship Id="rId26" Type="http://schemas.openxmlformats.org/officeDocument/2006/relationships/tags" Target="../tags/tag32.xml"/><Relationship Id="rId25" Type="http://schemas.openxmlformats.org/officeDocument/2006/relationships/tags" Target="../tags/tag31.xml"/><Relationship Id="rId24" Type="http://schemas.openxmlformats.org/officeDocument/2006/relationships/tags" Target="../tags/tag30.xml"/><Relationship Id="rId23" Type="http://schemas.openxmlformats.org/officeDocument/2006/relationships/tags" Target="../tags/tag29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9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0" Type="http://schemas.openxmlformats.org/officeDocument/2006/relationships/notesSlide" Target="../notesSlides/notesSlide3.xml"/><Relationship Id="rId3" Type="http://schemas.openxmlformats.org/officeDocument/2006/relationships/tags" Target="../tags/tag51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50.xml"/><Relationship Id="rId19" Type="http://schemas.openxmlformats.org/officeDocument/2006/relationships/image" Target="../media/image7.svg"/><Relationship Id="rId18" Type="http://schemas.openxmlformats.org/officeDocument/2006/relationships/image" Target="../media/image6.png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image" Target="../media/image5.svg"/><Relationship Id="rId14" Type="http://schemas.openxmlformats.org/officeDocument/2006/relationships/image" Target="../media/image4.png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99" Type="http://schemas.openxmlformats.org/officeDocument/2006/relationships/image" Target="../media/image17.svg"/><Relationship Id="rId98" Type="http://schemas.openxmlformats.org/officeDocument/2006/relationships/image" Target="../media/image16.png"/><Relationship Id="rId97" Type="http://schemas.openxmlformats.org/officeDocument/2006/relationships/tags" Target="../tags/tag161.xml"/><Relationship Id="rId96" Type="http://schemas.openxmlformats.org/officeDocument/2006/relationships/tags" Target="../tags/tag160.xml"/><Relationship Id="rId95" Type="http://schemas.openxmlformats.org/officeDocument/2006/relationships/tags" Target="../tags/tag159.xml"/><Relationship Id="rId94" Type="http://schemas.openxmlformats.org/officeDocument/2006/relationships/tags" Target="../tags/tag158.xml"/><Relationship Id="rId93" Type="http://schemas.openxmlformats.org/officeDocument/2006/relationships/tags" Target="../tags/tag157.xml"/><Relationship Id="rId92" Type="http://schemas.openxmlformats.org/officeDocument/2006/relationships/tags" Target="../tags/tag156.xml"/><Relationship Id="rId91" Type="http://schemas.openxmlformats.org/officeDocument/2006/relationships/tags" Target="../tags/tag155.xml"/><Relationship Id="rId90" Type="http://schemas.openxmlformats.org/officeDocument/2006/relationships/tags" Target="../tags/tag154.xml"/><Relationship Id="rId9" Type="http://schemas.openxmlformats.org/officeDocument/2006/relationships/tags" Target="../tags/tag79.xml"/><Relationship Id="rId89" Type="http://schemas.openxmlformats.org/officeDocument/2006/relationships/tags" Target="../tags/tag153.xml"/><Relationship Id="rId88" Type="http://schemas.openxmlformats.org/officeDocument/2006/relationships/tags" Target="../tags/tag152.xml"/><Relationship Id="rId87" Type="http://schemas.openxmlformats.org/officeDocument/2006/relationships/image" Target="../media/image15.svg"/><Relationship Id="rId86" Type="http://schemas.openxmlformats.org/officeDocument/2006/relationships/image" Target="../media/image14.png"/><Relationship Id="rId85" Type="http://schemas.openxmlformats.org/officeDocument/2006/relationships/tags" Target="../tags/tag151.xml"/><Relationship Id="rId84" Type="http://schemas.openxmlformats.org/officeDocument/2006/relationships/tags" Target="../tags/tag150.xml"/><Relationship Id="rId83" Type="http://schemas.openxmlformats.org/officeDocument/2006/relationships/tags" Target="../tags/tag149.xml"/><Relationship Id="rId82" Type="http://schemas.openxmlformats.org/officeDocument/2006/relationships/tags" Target="../tags/tag148.xml"/><Relationship Id="rId81" Type="http://schemas.openxmlformats.org/officeDocument/2006/relationships/tags" Target="../tags/tag147.xml"/><Relationship Id="rId80" Type="http://schemas.openxmlformats.org/officeDocument/2006/relationships/image" Target="../media/image13.svg"/><Relationship Id="rId8" Type="http://schemas.openxmlformats.org/officeDocument/2006/relationships/tags" Target="../tags/tag78.xml"/><Relationship Id="rId79" Type="http://schemas.openxmlformats.org/officeDocument/2006/relationships/image" Target="../media/image12.png"/><Relationship Id="rId78" Type="http://schemas.openxmlformats.org/officeDocument/2006/relationships/tags" Target="../tags/tag146.xml"/><Relationship Id="rId77" Type="http://schemas.openxmlformats.org/officeDocument/2006/relationships/tags" Target="../tags/tag145.xml"/><Relationship Id="rId76" Type="http://schemas.openxmlformats.org/officeDocument/2006/relationships/tags" Target="../tags/tag144.xml"/><Relationship Id="rId75" Type="http://schemas.openxmlformats.org/officeDocument/2006/relationships/image" Target="../media/image11.svg"/><Relationship Id="rId74" Type="http://schemas.openxmlformats.org/officeDocument/2006/relationships/image" Target="../media/image10.png"/><Relationship Id="rId73" Type="http://schemas.openxmlformats.org/officeDocument/2006/relationships/tags" Target="../tags/tag143.xml"/><Relationship Id="rId72" Type="http://schemas.openxmlformats.org/officeDocument/2006/relationships/tags" Target="../tags/tag142.xml"/><Relationship Id="rId71" Type="http://schemas.openxmlformats.org/officeDocument/2006/relationships/tags" Target="../tags/tag141.xml"/><Relationship Id="rId70" Type="http://schemas.openxmlformats.org/officeDocument/2006/relationships/tags" Target="../tags/tag140.xml"/><Relationship Id="rId7" Type="http://schemas.openxmlformats.org/officeDocument/2006/relationships/tags" Target="../tags/tag77.xml"/><Relationship Id="rId69" Type="http://schemas.openxmlformats.org/officeDocument/2006/relationships/tags" Target="../tags/tag139.xml"/><Relationship Id="rId68" Type="http://schemas.openxmlformats.org/officeDocument/2006/relationships/tags" Target="../tags/tag138.xml"/><Relationship Id="rId67" Type="http://schemas.openxmlformats.org/officeDocument/2006/relationships/tags" Target="../tags/tag137.xml"/><Relationship Id="rId66" Type="http://schemas.openxmlformats.org/officeDocument/2006/relationships/tags" Target="../tags/tag136.xml"/><Relationship Id="rId65" Type="http://schemas.openxmlformats.org/officeDocument/2006/relationships/tags" Target="../tags/tag135.xml"/><Relationship Id="rId64" Type="http://schemas.openxmlformats.org/officeDocument/2006/relationships/tags" Target="../tags/tag134.xml"/><Relationship Id="rId63" Type="http://schemas.openxmlformats.org/officeDocument/2006/relationships/tags" Target="../tags/tag133.xml"/><Relationship Id="rId62" Type="http://schemas.openxmlformats.org/officeDocument/2006/relationships/tags" Target="../tags/tag132.xml"/><Relationship Id="rId61" Type="http://schemas.openxmlformats.org/officeDocument/2006/relationships/tags" Target="../tags/tag131.xml"/><Relationship Id="rId60" Type="http://schemas.openxmlformats.org/officeDocument/2006/relationships/tags" Target="../tags/tag130.xml"/><Relationship Id="rId6" Type="http://schemas.openxmlformats.org/officeDocument/2006/relationships/tags" Target="../tags/tag76.xml"/><Relationship Id="rId59" Type="http://schemas.openxmlformats.org/officeDocument/2006/relationships/tags" Target="../tags/tag129.xml"/><Relationship Id="rId58" Type="http://schemas.openxmlformats.org/officeDocument/2006/relationships/tags" Target="../tags/tag128.xml"/><Relationship Id="rId57" Type="http://schemas.openxmlformats.org/officeDocument/2006/relationships/tags" Target="../tags/tag127.xml"/><Relationship Id="rId56" Type="http://schemas.openxmlformats.org/officeDocument/2006/relationships/tags" Target="../tags/tag126.xml"/><Relationship Id="rId55" Type="http://schemas.openxmlformats.org/officeDocument/2006/relationships/tags" Target="../tags/tag125.xml"/><Relationship Id="rId54" Type="http://schemas.openxmlformats.org/officeDocument/2006/relationships/tags" Target="../tags/tag124.xml"/><Relationship Id="rId53" Type="http://schemas.openxmlformats.org/officeDocument/2006/relationships/tags" Target="../tags/tag123.xml"/><Relationship Id="rId52" Type="http://schemas.openxmlformats.org/officeDocument/2006/relationships/tags" Target="../tags/tag122.xml"/><Relationship Id="rId51" Type="http://schemas.openxmlformats.org/officeDocument/2006/relationships/tags" Target="../tags/tag121.xml"/><Relationship Id="rId50" Type="http://schemas.openxmlformats.org/officeDocument/2006/relationships/tags" Target="../tags/tag120.xml"/><Relationship Id="rId5" Type="http://schemas.openxmlformats.org/officeDocument/2006/relationships/tags" Target="../tags/tag75.xml"/><Relationship Id="rId49" Type="http://schemas.openxmlformats.org/officeDocument/2006/relationships/tags" Target="../tags/tag119.xml"/><Relationship Id="rId48" Type="http://schemas.openxmlformats.org/officeDocument/2006/relationships/tags" Target="../tags/tag118.xml"/><Relationship Id="rId47" Type="http://schemas.openxmlformats.org/officeDocument/2006/relationships/tags" Target="../tags/tag117.xml"/><Relationship Id="rId46" Type="http://schemas.openxmlformats.org/officeDocument/2006/relationships/tags" Target="../tags/tag116.xml"/><Relationship Id="rId45" Type="http://schemas.openxmlformats.org/officeDocument/2006/relationships/tags" Target="../tags/tag115.xml"/><Relationship Id="rId44" Type="http://schemas.openxmlformats.org/officeDocument/2006/relationships/tags" Target="../tags/tag114.xml"/><Relationship Id="rId43" Type="http://schemas.openxmlformats.org/officeDocument/2006/relationships/tags" Target="../tags/tag113.xml"/><Relationship Id="rId42" Type="http://schemas.openxmlformats.org/officeDocument/2006/relationships/tags" Target="../tags/tag112.xml"/><Relationship Id="rId41" Type="http://schemas.openxmlformats.org/officeDocument/2006/relationships/tags" Target="../tags/tag111.xml"/><Relationship Id="rId40" Type="http://schemas.openxmlformats.org/officeDocument/2006/relationships/tags" Target="../tags/tag110.xml"/><Relationship Id="rId4" Type="http://schemas.openxmlformats.org/officeDocument/2006/relationships/tags" Target="../tags/tag74.xml"/><Relationship Id="rId39" Type="http://schemas.openxmlformats.org/officeDocument/2006/relationships/tags" Target="../tags/tag109.xml"/><Relationship Id="rId38" Type="http://schemas.openxmlformats.org/officeDocument/2006/relationships/tags" Target="../tags/tag108.xml"/><Relationship Id="rId37" Type="http://schemas.openxmlformats.org/officeDocument/2006/relationships/tags" Target="../tags/tag107.xml"/><Relationship Id="rId36" Type="http://schemas.openxmlformats.org/officeDocument/2006/relationships/tags" Target="../tags/tag106.xml"/><Relationship Id="rId35" Type="http://schemas.openxmlformats.org/officeDocument/2006/relationships/tags" Target="../tags/tag105.xml"/><Relationship Id="rId34" Type="http://schemas.openxmlformats.org/officeDocument/2006/relationships/tags" Target="../tags/tag104.xml"/><Relationship Id="rId33" Type="http://schemas.openxmlformats.org/officeDocument/2006/relationships/tags" Target="../tags/tag103.xml"/><Relationship Id="rId32" Type="http://schemas.openxmlformats.org/officeDocument/2006/relationships/tags" Target="../tags/tag102.xml"/><Relationship Id="rId31" Type="http://schemas.openxmlformats.org/officeDocument/2006/relationships/tags" Target="../tags/tag101.xml"/><Relationship Id="rId30" Type="http://schemas.openxmlformats.org/officeDocument/2006/relationships/tags" Target="../tags/tag100.xml"/><Relationship Id="rId3" Type="http://schemas.openxmlformats.org/officeDocument/2006/relationships/tags" Target="../tags/tag73.xml"/><Relationship Id="rId29" Type="http://schemas.openxmlformats.org/officeDocument/2006/relationships/tags" Target="../tags/tag99.xml"/><Relationship Id="rId28" Type="http://schemas.openxmlformats.org/officeDocument/2006/relationships/tags" Target="../tags/tag98.xml"/><Relationship Id="rId27" Type="http://schemas.openxmlformats.org/officeDocument/2006/relationships/tags" Target="../tags/tag97.xml"/><Relationship Id="rId26" Type="http://schemas.openxmlformats.org/officeDocument/2006/relationships/tags" Target="../tags/tag96.xml"/><Relationship Id="rId25" Type="http://schemas.openxmlformats.org/officeDocument/2006/relationships/tags" Target="../tags/tag95.xml"/><Relationship Id="rId24" Type="http://schemas.openxmlformats.org/officeDocument/2006/relationships/tags" Target="../tags/tag94.xml"/><Relationship Id="rId23" Type="http://schemas.openxmlformats.org/officeDocument/2006/relationships/tags" Target="../tags/tag93.xml"/><Relationship Id="rId22" Type="http://schemas.openxmlformats.org/officeDocument/2006/relationships/tags" Target="../tags/tag92.xml"/><Relationship Id="rId21" Type="http://schemas.openxmlformats.org/officeDocument/2006/relationships/tags" Target="../tags/tag91.xml"/><Relationship Id="rId20" Type="http://schemas.openxmlformats.org/officeDocument/2006/relationships/tags" Target="../tags/tag90.xml"/><Relationship Id="rId2" Type="http://schemas.openxmlformats.org/officeDocument/2006/relationships/tags" Target="../tags/tag72.xml"/><Relationship Id="rId19" Type="http://schemas.openxmlformats.org/officeDocument/2006/relationships/tags" Target="../tags/tag89.xml"/><Relationship Id="rId18" Type="http://schemas.openxmlformats.org/officeDocument/2006/relationships/tags" Target="../tags/tag88.xml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7" Type="http://schemas.openxmlformats.org/officeDocument/2006/relationships/notesSlide" Target="../notesSlides/notesSlide4.xml"/><Relationship Id="rId116" Type="http://schemas.openxmlformats.org/officeDocument/2006/relationships/slideLayout" Target="../slideLayouts/slideLayout2.xml"/><Relationship Id="rId115" Type="http://schemas.openxmlformats.org/officeDocument/2006/relationships/tags" Target="../tags/tag173.xml"/><Relationship Id="rId114" Type="http://schemas.openxmlformats.org/officeDocument/2006/relationships/tags" Target="../tags/tag172.xml"/><Relationship Id="rId113" Type="http://schemas.openxmlformats.org/officeDocument/2006/relationships/tags" Target="../tags/tag171.xml"/><Relationship Id="rId112" Type="http://schemas.openxmlformats.org/officeDocument/2006/relationships/tags" Target="../tags/tag170.xml"/><Relationship Id="rId111" Type="http://schemas.openxmlformats.org/officeDocument/2006/relationships/tags" Target="../tags/tag169.xml"/><Relationship Id="rId110" Type="http://schemas.openxmlformats.org/officeDocument/2006/relationships/tags" Target="../tags/tag168.xml"/><Relationship Id="rId11" Type="http://schemas.openxmlformats.org/officeDocument/2006/relationships/tags" Target="../tags/tag81.xml"/><Relationship Id="rId109" Type="http://schemas.openxmlformats.org/officeDocument/2006/relationships/tags" Target="../tags/tag167.xml"/><Relationship Id="rId108" Type="http://schemas.openxmlformats.org/officeDocument/2006/relationships/tags" Target="../tags/tag166.xml"/><Relationship Id="rId107" Type="http://schemas.openxmlformats.org/officeDocument/2006/relationships/image" Target="../media/image21.svg"/><Relationship Id="rId106" Type="http://schemas.openxmlformats.org/officeDocument/2006/relationships/image" Target="../media/image20.png"/><Relationship Id="rId105" Type="http://schemas.openxmlformats.org/officeDocument/2006/relationships/tags" Target="../tags/tag165.xml"/><Relationship Id="rId104" Type="http://schemas.openxmlformats.org/officeDocument/2006/relationships/tags" Target="../tags/tag164.xml"/><Relationship Id="rId103" Type="http://schemas.openxmlformats.org/officeDocument/2006/relationships/image" Target="../media/image19.svg"/><Relationship Id="rId102" Type="http://schemas.openxmlformats.org/officeDocument/2006/relationships/image" Target="../media/image18.png"/><Relationship Id="rId101" Type="http://schemas.openxmlformats.org/officeDocument/2006/relationships/tags" Target="../tags/tag163.xml"/><Relationship Id="rId100" Type="http://schemas.openxmlformats.org/officeDocument/2006/relationships/tags" Target="../tags/tag162.xml"/><Relationship Id="rId10" Type="http://schemas.openxmlformats.org/officeDocument/2006/relationships/tags" Target="../tags/tag80.xml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23.svg"/><Relationship Id="rId27" Type="http://schemas.openxmlformats.org/officeDocument/2006/relationships/image" Target="../media/image22.png"/><Relationship Id="rId26" Type="http://schemas.openxmlformats.org/officeDocument/2006/relationships/tags" Target="../tags/tag199.xml"/><Relationship Id="rId25" Type="http://schemas.openxmlformats.org/officeDocument/2006/relationships/tags" Target="../tags/tag198.xml"/><Relationship Id="rId24" Type="http://schemas.openxmlformats.org/officeDocument/2006/relationships/tags" Target="../tags/tag197.xml"/><Relationship Id="rId23" Type="http://schemas.openxmlformats.org/officeDocument/2006/relationships/tags" Target="../tags/tag196.xml"/><Relationship Id="rId22" Type="http://schemas.openxmlformats.org/officeDocument/2006/relationships/tags" Target="../tags/tag195.xml"/><Relationship Id="rId21" Type="http://schemas.openxmlformats.org/officeDocument/2006/relationships/tags" Target="../tags/tag194.xml"/><Relationship Id="rId20" Type="http://schemas.openxmlformats.org/officeDocument/2006/relationships/tags" Target="../tags/tag193.xml"/><Relationship Id="rId2" Type="http://schemas.openxmlformats.org/officeDocument/2006/relationships/tags" Target="../tags/tag175.xml"/><Relationship Id="rId19" Type="http://schemas.openxmlformats.org/officeDocument/2006/relationships/tags" Target="../tags/tag192.xml"/><Relationship Id="rId18" Type="http://schemas.openxmlformats.org/officeDocument/2006/relationships/tags" Target="../tags/tag191.xml"/><Relationship Id="rId17" Type="http://schemas.openxmlformats.org/officeDocument/2006/relationships/tags" Target="../tags/tag190.xml"/><Relationship Id="rId16" Type="http://schemas.openxmlformats.org/officeDocument/2006/relationships/tags" Target="../tags/tag189.xml"/><Relationship Id="rId15" Type="http://schemas.openxmlformats.org/officeDocument/2006/relationships/tags" Target="../tags/tag188.xml"/><Relationship Id="rId14" Type="http://schemas.openxmlformats.org/officeDocument/2006/relationships/tags" Target="../tags/tag187.xml"/><Relationship Id="rId13" Type="http://schemas.openxmlformats.org/officeDocument/2006/relationships/tags" Target="../tags/tag186.xml"/><Relationship Id="rId12" Type="http://schemas.openxmlformats.org/officeDocument/2006/relationships/tags" Target="../tags/tag185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tags" Target="../tags/tag17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7" Type="http://schemas.openxmlformats.org/officeDocument/2006/relationships/notesSlide" Target="../notesSlides/notesSlide5.xml"/><Relationship Id="rId46" Type="http://schemas.openxmlformats.org/officeDocument/2006/relationships/slideLayout" Target="../slideLayouts/slideLayout2.xml"/><Relationship Id="rId45" Type="http://schemas.openxmlformats.org/officeDocument/2006/relationships/tags" Target="../tags/tag244.xml"/><Relationship Id="rId44" Type="http://schemas.openxmlformats.org/officeDocument/2006/relationships/tags" Target="../tags/tag243.xml"/><Relationship Id="rId43" Type="http://schemas.openxmlformats.org/officeDocument/2006/relationships/tags" Target="../tags/tag242.xml"/><Relationship Id="rId42" Type="http://schemas.openxmlformats.org/officeDocument/2006/relationships/tags" Target="../tags/tag241.xml"/><Relationship Id="rId41" Type="http://schemas.openxmlformats.org/officeDocument/2006/relationships/tags" Target="../tags/tag240.xml"/><Relationship Id="rId40" Type="http://schemas.openxmlformats.org/officeDocument/2006/relationships/tags" Target="../tags/tag239.xml"/><Relationship Id="rId4" Type="http://schemas.openxmlformats.org/officeDocument/2006/relationships/tags" Target="../tags/tag203.xml"/><Relationship Id="rId39" Type="http://schemas.openxmlformats.org/officeDocument/2006/relationships/tags" Target="../tags/tag238.xml"/><Relationship Id="rId38" Type="http://schemas.openxmlformats.org/officeDocument/2006/relationships/tags" Target="../tags/tag237.xml"/><Relationship Id="rId37" Type="http://schemas.openxmlformats.org/officeDocument/2006/relationships/tags" Target="../tags/tag236.xml"/><Relationship Id="rId36" Type="http://schemas.openxmlformats.org/officeDocument/2006/relationships/tags" Target="../tags/tag235.xml"/><Relationship Id="rId35" Type="http://schemas.openxmlformats.org/officeDocument/2006/relationships/tags" Target="../tags/tag234.xml"/><Relationship Id="rId34" Type="http://schemas.openxmlformats.org/officeDocument/2006/relationships/tags" Target="../tags/tag233.xml"/><Relationship Id="rId33" Type="http://schemas.openxmlformats.org/officeDocument/2006/relationships/tags" Target="../tags/tag232.xml"/><Relationship Id="rId32" Type="http://schemas.openxmlformats.org/officeDocument/2006/relationships/tags" Target="../tags/tag231.xml"/><Relationship Id="rId31" Type="http://schemas.openxmlformats.org/officeDocument/2006/relationships/tags" Target="../tags/tag230.xml"/><Relationship Id="rId30" Type="http://schemas.openxmlformats.org/officeDocument/2006/relationships/tags" Target="../tags/tag229.xml"/><Relationship Id="rId3" Type="http://schemas.openxmlformats.org/officeDocument/2006/relationships/tags" Target="../tags/tag202.xml"/><Relationship Id="rId29" Type="http://schemas.openxmlformats.org/officeDocument/2006/relationships/tags" Target="../tags/tag228.xml"/><Relationship Id="rId28" Type="http://schemas.openxmlformats.org/officeDocument/2006/relationships/tags" Target="../tags/tag227.xml"/><Relationship Id="rId27" Type="http://schemas.openxmlformats.org/officeDocument/2006/relationships/tags" Target="../tags/tag226.xml"/><Relationship Id="rId26" Type="http://schemas.openxmlformats.org/officeDocument/2006/relationships/tags" Target="../tags/tag225.xml"/><Relationship Id="rId25" Type="http://schemas.openxmlformats.org/officeDocument/2006/relationships/tags" Target="../tags/tag224.xml"/><Relationship Id="rId24" Type="http://schemas.openxmlformats.org/officeDocument/2006/relationships/tags" Target="../tags/tag223.xml"/><Relationship Id="rId23" Type="http://schemas.openxmlformats.org/officeDocument/2006/relationships/tags" Target="../tags/tag222.xml"/><Relationship Id="rId22" Type="http://schemas.openxmlformats.org/officeDocument/2006/relationships/tags" Target="../tags/tag221.xml"/><Relationship Id="rId21" Type="http://schemas.openxmlformats.org/officeDocument/2006/relationships/tags" Target="../tags/tag220.xml"/><Relationship Id="rId20" Type="http://schemas.openxmlformats.org/officeDocument/2006/relationships/tags" Target="../tags/tag219.xml"/><Relationship Id="rId2" Type="http://schemas.openxmlformats.org/officeDocument/2006/relationships/tags" Target="../tags/tag201.xml"/><Relationship Id="rId19" Type="http://schemas.openxmlformats.org/officeDocument/2006/relationships/tags" Target="../tags/tag218.xml"/><Relationship Id="rId18" Type="http://schemas.openxmlformats.org/officeDocument/2006/relationships/tags" Target="../tags/tag217.xml"/><Relationship Id="rId17" Type="http://schemas.openxmlformats.org/officeDocument/2006/relationships/tags" Target="../tags/tag216.xml"/><Relationship Id="rId16" Type="http://schemas.openxmlformats.org/officeDocument/2006/relationships/tags" Target="../tags/tag215.xml"/><Relationship Id="rId15" Type="http://schemas.openxmlformats.org/officeDocument/2006/relationships/tags" Target="../tags/tag214.xml"/><Relationship Id="rId14" Type="http://schemas.openxmlformats.org/officeDocument/2006/relationships/tags" Target="../tags/tag213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tags" Target="../tags/tag210.xml"/><Relationship Id="rId10" Type="http://schemas.openxmlformats.org/officeDocument/2006/relationships/tags" Target="../tags/tag209.xml"/><Relationship Id="rId1" Type="http://schemas.openxmlformats.org/officeDocument/2006/relationships/tags" Target="../tags/tag20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1" Type="http://schemas.openxmlformats.org/officeDocument/2006/relationships/slideLayout" Target="../slideLayouts/slideLayout2.xml"/><Relationship Id="rId30" Type="http://schemas.openxmlformats.org/officeDocument/2006/relationships/tags" Target="../tags/tag263.xml"/><Relationship Id="rId3" Type="http://schemas.openxmlformats.org/officeDocument/2006/relationships/diagramQuickStyle" Target="../diagrams/quickStyle1.xml"/><Relationship Id="rId29" Type="http://schemas.openxmlformats.org/officeDocument/2006/relationships/tags" Target="../tags/tag262.xml"/><Relationship Id="rId28" Type="http://schemas.openxmlformats.org/officeDocument/2006/relationships/tags" Target="../tags/tag261.xml"/><Relationship Id="rId27" Type="http://schemas.openxmlformats.org/officeDocument/2006/relationships/tags" Target="../tags/tag260.xml"/><Relationship Id="rId26" Type="http://schemas.openxmlformats.org/officeDocument/2006/relationships/tags" Target="../tags/tag259.xml"/><Relationship Id="rId25" Type="http://schemas.openxmlformats.org/officeDocument/2006/relationships/tags" Target="../tags/tag258.xml"/><Relationship Id="rId24" Type="http://schemas.openxmlformats.org/officeDocument/2006/relationships/tags" Target="../tags/tag257.xml"/><Relationship Id="rId23" Type="http://schemas.openxmlformats.org/officeDocument/2006/relationships/tags" Target="../tags/tag256.xml"/><Relationship Id="rId22" Type="http://schemas.openxmlformats.org/officeDocument/2006/relationships/tags" Target="../tags/tag255.xml"/><Relationship Id="rId21" Type="http://schemas.openxmlformats.org/officeDocument/2006/relationships/tags" Target="../tags/tag254.xml"/><Relationship Id="rId20" Type="http://schemas.openxmlformats.org/officeDocument/2006/relationships/tags" Target="../tags/tag253.xml"/><Relationship Id="rId2" Type="http://schemas.openxmlformats.org/officeDocument/2006/relationships/diagramLayout" Target="../diagrams/layout1.xml"/><Relationship Id="rId19" Type="http://schemas.openxmlformats.org/officeDocument/2006/relationships/tags" Target="../tags/tag252.xml"/><Relationship Id="rId18" Type="http://schemas.openxmlformats.org/officeDocument/2006/relationships/tags" Target="../tags/tag251.xml"/><Relationship Id="rId17" Type="http://schemas.openxmlformats.org/officeDocument/2006/relationships/tags" Target="../tags/tag250.xml"/><Relationship Id="rId16" Type="http://schemas.openxmlformats.org/officeDocument/2006/relationships/tags" Target="../tags/tag249.xml"/><Relationship Id="rId15" Type="http://schemas.openxmlformats.org/officeDocument/2006/relationships/tags" Target="../tags/tag248.xml"/><Relationship Id="rId14" Type="http://schemas.openxmlformats.org/officeDocument/2006/relationships/tags" Target="../tags/tag247.xml"/><Relationship Id="rId13" Type="http://schemas.openxmlformats.org/officeDocument/2006/relationships/tags" Target="../tags/tag246.xml"/><Relationship Id="rId12" Type="http://schemas.openxmlformats.org/officeDocument/2006/relationships/tags" Target="../tags/tag245.xml"/><Relationship Id="rId11" Type="http://schemas.openxmlformats.org/officeDocument/2006/relationships/image" Target="../media/image24.webp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7" Type="http://schemas.openxmlformats.org/officeDocument/2006/relationships/slideLayout" Target="../slideLayouts/slideLayout2.xml"/><Relationship Id="rId16" Type="http://schemas.microsoft.com/office/2007/relationships/diagramDrawing" Target="../diagrams/drawing3.xml"/><Relationship Id="rId15" Type="http://schemas.openxmlformats.org/officeDocument/2006/relationships/diagramColors" Target="../diagrams/colors3.xml"/><Relationship Id="rId14" Type="http://schemas.openxmlformats.org/officeDocument/2006/relationships/diagramQuickStyle" Target="../diagrams/quickStyle3.xml"/><Relationship Id="rId13" Type="http://schemas.openxmlformats.org/officeDocument/2006/relationships/diagramLayout" Target="../diagrams/layout3.xml"/><Relationship Id="rId12" Type="http://schemas.openxmlformats.org/officeDocument/2006/relationships/diagramData" Target="../diagrams/data3.xml"/><Relationship Id="rId11" Type="http://schemas.openxmlformats.org/officeDocument/2006/relationships/image" Target="../media/image28.svg"/><Relationship Id="rId10" Type="http://schemas.openxmlformats.org/officeDocument/2006/relationships/image" Target="../media/image27.png"/><Relationship Id="rId1" Type="http://schemas.openxmlformats.org/officeDocument/2006/relationships/tags" Target="../tags/tag26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2.xml"/><Relationship Id="rId8" Type="http://schemas.openxmlformats.org/officeDocument/2006/relationships/tags" Target="../tags/tag291.xml"/><Relationship Id="rId7" Type="http://schemas.openxmlformats.org/officeDocument/2006/relationships/tags" Target="../tags/tag290.xml"/><Relationship Id="rId6" Type="http://schemas.openxmlformats.org/officeDocument/2006/relationships/tags" Target="../tags/tag289.xml"/><Relationship Id="rId5" Type="http://schemas.openxmlformats.org/officeDocument/2006/relationships/tags" Target="../tags/tag288.xml"/><Relationship Id="rId4" Type="http://schemas.openxmlformats.org/officeDocument/2006/relationships/tags" Target="../tags/tag287.xml"/><Relationship Id="rId38" Type="http://schemas.openxmlformats.org/officeDocument/2006/relationships/slideLayout" Target="../slideLayouts/slideLayout2.xml"/><Relationship Id="rId37" Type="http://schemas.openxmlformats.org/officeDocument/2006/relationships/tags" Target="../tags/tag320.xml"/><Relationship Id="rId36" Type="http://schemas.openxmlformats.org/officeDocument/2006/relationships/tags" Target="../tags/tag319.xml"/><Relationship Id="rId35" Type="http://schemas.openxmlformats.org/officeDocument/2006/relationships/tags" Target="../tags/tag318.xml"/><Relationship Id="rId34" Type="http://schemas.openxmlformats.org/officeDocument/2006/relationships/tags" Target="../tags/tag317.xml"/><Relationship Id="rId33" Type="http://schemas.openxmlformats.org/officeDocument/2006/relationships/tags" Target="../tags/tag316.xml"/><Relationship Id="rId32" Type="http://schemas.openxmlformats.org/officeDocument/2006/relationships/tags" Target="../tags/tag315.xml"/><Relationship Id="rId31" Type="http://schemas.openxmlformats.org/officeDocument/2006/relationships/tags" Target="../tags/tag314.xml"/><Relationship Id="rId30" Type="http://schemas.openxmlformats.org/officeDocument/2006/relationships/tags" Target="../tags/tag313.xml"/><Relationship Id="rId3" Type="http://schemas.openxmlformats.org/officeDocument/2006/relationships/tags" Target="../tags/tag286.xml"/><Relationship Id="rId29" Type="http://schemas.openxmlformats.org/officeDocument/2006/relationships/tags" Target="../tags/tag312.xml"/><Relationship Id="rId28" Type="http://schemas.openxmlformats.org/officeDocument/2006/relationships/tags" Target="../tags/tag311.xml"/><Relationship Id="rId27" Type="http://schemas.openxmlformats.org/officeDocument/2006/relationships/tags" Target="../tags/tag310.xml"/><Relationship Id="rId26" Type="http://schemas.openxmlformats.org/officeDocument/2006/relationships/tags" Target="../tags/tag309.xml"/><Relationship Id="rId25" Type="http://schemas.openxmlformats.org/officeDocument/2006/relationships/tags" Target="../tags/tag308.xml"/><Relationship Id="rId24" Type="http://schemas.openxmlformats.org/officeDocument/2006/relationships/tags" Target="../tags/tag307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tags" Target="../tags/tag304.xml"/><Relationship Id="rId20" Type="http://schemas.openxmlformats.org/officeDocument/2006/relationships/tags" Target="../tags/tag303.xml"/><Relationship Id="rId2" Type="http://schemas.openxmlformats.org/officeDocument/2006/relationships/tags" Target="../tags/tag285.xml"/><Relationship Id="rId19" Type="http://schemas.openxmlformats.org/officeDocument/2006/relationships/tags" Target="../tags/tag302.xml"/><Relationship Id="rId18" Type="http://schemas.openxmlformats.org/officeDocument/2006/relationships/tags" Target="../tags/tag301.xml"/><Relationship Id="rId17" Type="http://schemas.openxmlformats.org/officeDocument/2006/relationships/tags" Target="../tags/tag300.xml"/><Relationship Id="rId16" Type="http://schemas.openxmlformats.org/officeDocument/2006/relationships/tags" Target="../tags/tag299.xml"/><Relationship Id="rId15" Type="http://schemas.openxmlformats.org/officeDocument/2006/relationships/tags" Target="../tags/tag298.xml"/><Relationship Id="rId14" Type="http://schemas.openxmlformats.org/officeDocument/2006/relationships/tags" Target="../tags/tag297.xml"/><Relationship Id="rId13" Type="http://schemas.openxmlformats.org/officeDocument/2006/relationships/tags" Target="../tags/tag296.xml"/><Relationship Id="rId12" Type="http://schemas.openxmlformats.org/officeDocument/2006/relationships/tags" Target="../tags/tag295.xml"/><Relationship Id="rId11" Type="http://schemas.openxmlformats.org/officeDocument/2006/relationships/tags" Target="../tags/tag294.xml"/><Relationship Id="rId10" Type="http://schemas.openxmlformats.org/officeDocument/2006/relationships/tags" Target="../tags/tag293.xml"/><Relationship Id="rId1" Type="http://schemas.openxmlformats.org/officeDocument/2006/relationships/tags" Target="../tags/tag28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5" Type="http://schemas.openxmlformats.org/officeDocument/2006/relationships/slideLayout" Target="../slideLayouts/slideLayout2.xml"/><Relationship Id="rId64" Type="http://schemas.openxmlformats.org/officeDocument/2006/relationships/tags" Target="../tags/tag383.xml"/><Relationship Id="rId63" Type="http://schemas.openxmlformats.org/officeDocument/2006/relationships/tags" Target="../tags/tag382.xml"/><Relationship Id="rId62" Type="http://schemas.openxmlformats.org/officeDocument/2006/relationships/tags" Target="../tags/tag381.xml"/><Relationship Id="rId61" Type="http://schemas.openxmlformats.org/officeDocument/2006/relationships/tags" Target="../tags/tag380.xml"/><Relationship Id="rId60" Type="http://schemas.openxmlformats.org/officeDocument/2006/relationships/tags" Target="../tags/tag379.xml"/><Relationship Id="rId6" Type="http://schemas.openxmlformats.org/officeDocument/2006/relationships/tags" Target="../tags/tag325.xml"/><Relationship Id="rId59" Type="http://schemas.openxmlformats.org/officeDocument/2006/relationships/tags" Target="../tags/tag378.xml"/><Relationship Id="rId58" Type="http://schemas.openxmlformats.org/officeDocument/2006/relationships/tags" Target="../tags/tag377.xml"/><Relationship Id="rId57" Type="http://schemas.openxmlformats.org/officeDocument/2006/relationships/tags" Target="../tags/tag376.xml"/><Relationship Id="rId56" Type="http://schemas.openxmlformats.org/officeDocument/2006/relationships/tags" Target="../tags/tag375.xml"/><Relationship Id="rId55" Type="http://schemas.openxmlformats.org/officeDocument/2006/relationships/tags" Target="../tags/tag374.xml"/><Relationship Id="rId54" Type="http://schemas.openxmlformats.org/officeDocument/2006/relationships/tags" Target="../tags/tag373.xml"/><Relationship Id="rId53" Type="http://schemas.openxmlformats.org/officeDocument/2006/relationships/tags" Target="../tags/tag372.xml"/><Relationship Id="rId52" Type="http://schemas.openxmlformats.org/officeDocument/2006/relationships/tags" Target="../tags/tag371.xml"/><Relationship Id="rId51" Type="http://schemas.openxmlformats.org/officeDocument/2006/relationships/tags" Target="../tags/tag370.xml"/><Relationship Id="rId50" Type="http://schemas.openxmlformats.org/officeDocument/2006/relationships/tags" Target="../tags/tag369.xml"/><Relationship Id="rId5" Type="http://schemas.openxmlformats.org/officeDocument/2006/relationships/tags" Target="../tags/tag324.xml"/><Relationship Id="rId49" Type="http://schemas.openxmlformats.org/officeDocument/2006/relationships/tags" Target="../tags/tag368.xml"/><Relationship Id="rId48" Type="http://schemas.openxmlformats.org/officeDocument/2006/relationships/tags" Target="../tags/tag367.xml"/><Relationship Id="rId47" Type="http://schemas.openxmlformats.org/officeDocument/2006/relationships/tags" Target="../tags/tag366.xml"/><Relationship Id="rId46" Type="http://schemas.openxmlformats.org/officeDocument/2006/relationships/tags" Target="../tags/tag365.xml"/><Relationship Id="rId45" Type="http://schemas.openxmlformats.org/officeDocument/2006/relationships/tags" Target="../tags/tag364.xml"/><Relationship Id="rId44" Type="http://schemas.openxmlformats.org/officeDocument/2006/relationships/tags" Target="../tags/tag363.xml"/><Relationship Id="rId43" Type="http://schemas.openxmlformats.org/officeDocument/2006/relationships/tags" Target="../tags/tag362.xml"/><Relationship Id="rId42" Type="http://schemas.openxmlformats.org/officeDocument/2006/relationships/tags" Target="../tags/tag361.xml"/><Relationship Id="rId41" Type="http://schemas.openxmlformats.org/officeDocument/2006/relationships/tags" Target="../tags/tag360.xml"/><Relationship Id="rId40" Type="http://schemas.openxmlformats.org/officeDocument/2006/relationships/tags" Target="../tags/tag359.xml"/><Relationship Id="rId4" Type="http://schemas.openxmlformats.org/officeDocument/2006/relationships/tags" Target="../tags/tag323.xml"/><Relationship Id="rId39" Type="http://schemas.openxmlformats.org/officeDocument/2006/relationships/tags" Target="../tags/tag358.xml"/><Relationship Id="rId38" Type="http://schemas.openxmlformats.org/officeDocument/2006/relationships/tags" Target="../tags/tag357.xml"/><Relationship Id="rId37" Type="http://schemas.openxmlformats.org/officeDocument/2006/relationships/tags" Target="../tags/tag356.xml"/><Relationship Id="rId36" Type="http://schemas.openxmlformats.org/officeDocument/2006/relationships/tags" Target="../tags/tag355.xml"/><Relationship Id="rId35" Type="http://schemas.openxmlformats.org/officeDocument/2006/relationships/tags" Target="../tags/tag354.xml"/><Relationship Id="rId34" Type="http://schemas.openxmlformats.org/officeDocument/2006/relationships/tags" Target="../tags/tag353.xml"/><Relationship Id="rId33" Type="http://schemas.openxmlformats.org/officeDocument/2006/relationships/tags" Target="../tags/tag352.xml"/><Relationship Id="rId32" Type="http://schemas.openxmlformats.org/officeDocument/2006/relationships/tags" Target="../tags/tag351.xml"/><Relationship Id="rId31" Type="http://schemas.openxmlformats.org/officeDocument/2006/relationships/tags" Target="../tags/tag350.xml"/><Relationship Id="rId30" Type="http://schemas.openxmlformats.org/officeDocument/2006/relationships/tags" Target="../tags/tag349.xml"/><Relationship Id="rId3" Type="http://schemas.openxmlformats.org/officeDocument/2006/relationships/tags" Target="../tags/tag322.xml"/><Relationship Id="rId29" Type="http://schemas.openxmlformats.org/officeDocument/2006/relationships/tags" Target="../tags/tag348.xml"/><Relationship Id="rId28" Type="http://schemas.openxmlformats.org/officeDocument/2006/relationships/tags" Target="../tags/tag347.xml"/><Relationship Id="rId27" Type="http://schemas.openxmlformats.org/officeDocument/2006/relationships/tags" Target="../tags/tag346.xml"/><Relationship Id="rId26" Type="http://schemas.openxmlformats.org/officeDocument/2006/relationships/tags" Target="../tags/tag345.xml"/><Relationship Id="rId25" Type="http://schemas.openxmlformats.org/officeDocument/2006/relationships/tags" Target="../tags/tag344.xml"/><Relationship Id="rId24" Type="http://schemas.openxmlformats.org/officeDocument/2006/relationships/tags" Target="../tags/tag343.xml"/><Relationship Id="rId23" Type="http://schemas.openxmlformats.org/officeDocument/2006/relationships/tags" Target="../tags/tag342.xml"/><Relationship Id="rId22" Type="http://schemas.openxmlformats.org/officeDocument/2006/relationships/tags" Target="../tags/tag341.xml"/><Relationship Id="rId21" Type="http://schemas.openxmlformats.org/officeDocument/2006/relationships/tags" Target="../tags/tag340.xml"/><Relationship Id="rId20" Type="http://schemas.openxmlformats.org/officeDocument/2006/relationships/tags" Target="../tags/tag339.xml"/><Relationship Id="rId2" Type="http://schemas.openxmlformats.org/officeDocument/2006/relationships/tags" Target="../tags/tag321.xml"/><Relationship Id="rId19" Type="http://schemas.openxmlformats.org/officeDocument/2006/relationships/tags" Target="../tags/tag338.xml"/><Relationship Id="rId18" Type="http://schemas.openxmlformats.org/officeDocument/2006/relationships/tags" Target="../tags/tag337.xml"/><Relationship Id="rId17" Type="http://schemas.openxmlformats.org/officeDocument/2006/relationships/tags" Target="../tags/tag336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92.xml"/><Relationship Id="rId8" Type="http://schemas.openxmlformats.org/officeDocument/2006/relationships/tags" Target="../tags/tag391.xml"/><Relationship Id="rId78" Type="http://schemas.openxmlformats.org/officeDocument/2006/relationships/slideLayout" Target="../slideLayouts/slideLayout12.xml"/><Relationship Id="rId77" Type="http://schemas.openxmlformats.org/officeDocument/2006/relationships/tags" Target="../tags/tag460.xml"/><Relationship Id="rId76" Type="http://schemas.openxmlformats.org/officeDocument/2006/relationships/tags" Target="../tags/tag459.xml"/><Relationship Id="rId75" Type="http://schemas.openxmlformats.org/officeDocument/2006/relationships/tags" Target="../tags/tag458.xml"/><Relationship Id="rId74" Type="http://schemas.openxmlformats.org/officeDocument/2006/relationships/tags" Target="../tags/tag457.xml"/><Relationship Id="rId73" Type="http://schemas.openxmlformats.org/officeDocument/2006/relationships/tags" Target="../tags/tag456.xml"/><Relationship Id="rId72" Type="http://schemas.openxmlformats.org/officeDocument/2006/relationships/tags" Target="../tags/tag455.xml"/><Relationship Id="rId71" Type="http://schemas.openxmlformats.org/officeDocument/2006/relationships/tags" Target="../tags/tag454.xml"/><Relationship Id="rId70" Type="http://schemas.openxmlformats.org/officeDocument/2006/relationships/tags" Target="../tags/tag453.xml"/><Relationship Id="rId7" Type="http://schemas.openxmlformats.org/officeDocument/2006/relationships/tags" Target="../tags/tag390.xml"/><Relationship Id="rId69" Type="http://schemas.openxmlformats.org/officeDocument/2006/relationships/tags" Target="../tags/tag452.xml"/><Relationship Id="rId68" Type="http://schemas.openxmlformats.org/officeDocument/2006/relationships/tags" Target="../tags/tag451.xml"/><Relationship Id="rId67" Type="http://schemas.openxmlformats.org/officeDocument/2006/relationships/tags" Target="../tags/tag450.xml"/><Relationship Id="rId66" Type="http://schemas.openxmlformats.org/officeDocument/2006/relationships/tags" Target="../tags/tag449.xml"/><Relationship Id="rId65" Type="http://schemas.openxmlformats.org/officeDocument/2006/relationships/tags" Target="../tags/tag448.xml"/><Relationship Id="rId64" Type="http://schemas.openxmlformats.org/officeDocument/2006/relationships/tags" Target="../tags/tag447.xml"/><Relationship Id="rId63" Type="http://schemas.openxmlformats.org/officeDocument/2006/relationships/tags" Target="../tags/tag446.xml"/><Relationship Id="rId62" Type="http://schemas.openxmlformats.org/officeDocument/2006/relationships/tags" Target="../tags/tag445.xml"/><Relationship Id="rId61" Type="http://schemas.openxmlformats.org/officeDocument/2006/relationships/tags" Target="../tags/tag444.xml"/><Relationship Id="rId60" Type="http://schemas.openxmlformats.org/officeDocument/2006/relationships/tags" Target="../tags/tag443.xml"/><Relationship Id="rId6" Type="http://schemas.openxmlformats.org/officeDocument/2006/relationships/tags" Target="../tags/tag389.xml"/><Relationship Id="rId59" Type="http://schemas.openxmlformats.org/officeDocument/2006/relationships/tags" Target="../tags/tag442.xml"/><Relationship Id="rId58" Type="http://schemas.openxmlformats.org/officeDocument/2006/relationships/tags" Target="../tags/tag441.xml"/><Relationship Id="rId57" Type="http://schemas.openxmlformats.org/officeDocument/2006/relationships/tags" Target="../tags/tag440.xml"/><Relationship Id="rId56" Type="http://schemas.openxmlformats.org/officeDocument/2006/relationships/tags" Target="../tags/tag439.xml"/><Relationship Id="rId55" Type="http://schemas.openxmlformats.org/officeDocument/2006/relationships/tags" Target="../tags/tag438.xml"/><Relationship Id="rId54" Type="http://schemas.openxmlformats.org/officeDocument/2006/relationships/tags" Target="../tags/tag437.xml"/><Relationship Id="rId53" Type="http://schemas.openxmlformats.org/officeDocument/2006/relationships/tags" Target="../tags/tag436.xml"/><Relationship Id="rId52" Type="http://schemas.openxmlformats.org/officeDocument/2006/relationships/tags" Target="../tags/tag435.xml"/><Relationship Id="rId51" Type="http://schemas.openxmlformats.org/officeDocument/2006/relationships/tags" Target="../tags/tag434.xml"/><Relationship Id="rId50" Type="http://schemas.openxmlformats.org/officeDocument/2006/relationships/tags" Target="../tags/tag433.xml"/><Relationship Id="rId5" Type="http://schemas.openxmlformats.org/officeDocument/2006/relationships/tags" Target="../tags/tag388.xml"/><Relationship Id="rId49" Type="http://schemas.openxmlformats.org/officeDocument/2006/relationships/tags" Target="../tags/tag432.xml"/><Relationship Id="rId48" Type="http://schemas.openxmlformats.org/officeDocument/2006/relationships/tags" Target="../tags/tag431.xml"/><Relationship Id="rId47" Type="http://schemas.openxmlformats.org/officeDocument/2006/relationships/tags" Target="../tags/tag430.xml"/><Relationship Id="rId46" Type="http://schemas.openxmlformats.org/officeDocument/2006/relationships/tags" Target="../tags/tag429.xml"/><Relationship Id="rId45" Type="http://schemas.openxmlformats.org/officeDocument/2006/relationships/tags" Target="../tags/tag428.xml"/><Relationship Id="rId44" Type="http://schemas.openxmlformats.org/officeDocument/2006/relationships/tags" Target="../tags/tag427.xml"/><Relationship Id="rId43" Type="http://schemas.openxmlformats.org/officeDocument/2006/relationships/tags" Target="../tags/tag426.xml"/><Relationship Id="rId42" Type="http://schemas.openxmlformats.org/officeDocument/2006/relationships/tags" Target="../tags/tag425.xml"/><Relationship Id="rId41" Type="http://schemas.openxmlformats.org/officeDocument/2006/relationships/tags" Target="../tags/tag424.xml"/><Relationship Id="rId40" Type="http://schemas.openxmlformats.org/officeDocument/2006/relationships/tags" Target="../tags/tag423.xml"/><Relationship Id="rId4" Type="http://schemas.openxmlformats.org/officeDocument/2006/relationships/tags" Target="../tags/tag387.xml"/><Relationship Id="rId39" Type="http://schemas.openxmlformats.org/officeDocument/2006/relationships/tags" Target="../tags/tag422.xml"/><Relationship Id="rId38" Type="http://schemas.openxmlformats.org/officeDocument/2006/relationships/tags" Target="../tags/tag421.xml"/><Relationship Id="rId37" Type="http://schemas.openxmlformats.org/officeDocument/2006/relationships/tags" Target="../tags/tag420.xml"/><Relationship Id="rId36" Type="http://schemas.openxmlformats.org/officeDocument/2006/relationships/tags" Target="../tags/tag419.xml"/><Relationship Id="rId35" Type="http://schemas.openxmlformats.org/officeDocument/2006/relationships/tags" Target="../tags/tag418.xml"/><Relationship Id="rId34" Type="http://schemas.openxmlformats.org/officeDocument/2006/relationships/tags" Target="../tags/tag417.xml"/><Relationship Id="rId33" Type="http://schemas.openxmlformats.org/officeDocument/2006/relationships/tags" Target="../tags/tag416.xml"/><Relationship Id="rId32" Type="http://schemas.openxmlformats.org/officeDocument/2006/relationships/tags" Target="../tags/tag415.xml"/><Relationship Id="rId31" Type="http://schemas.openxmlformats.org/officeDocument/2006/relationships/tags" Target="../tags/tag414.xml"/><Relationship Id="rId30" Type="http://schemas.openxmlformats.org/officeDocument/2006/relationships/tags" Target="../tags/tag413.xml"/><Relationship Id="rId3" Type="http://schemas.openxmlformats.org/officeDocument/2006/relationships/tags" Target="../tags/tag386.xml"/><Relationship Id="rId29" Type="http://schemas.openxmlformats.org/officeDocument/2006/relationships/tags" Target="../tags/tag412.xml"/><Relationship Id="rId28" Type="http://schemas.openxmlformats.org/officeDocument/2006/relationships/tags" Target="../tags/tag411.xml"/><Relationship Id="rId27" Type="http://schemas.openxmlformats.org/officeDocument/2006/relationships/tags" Target="../tags/tag410.xml"/><Relationship Id="rId26" Type="http://schemas.openxmlformats.org/officeDocument/2006/relationships/tags" Target="../tags/tag409.xml"/><Relationship Id="rId25" Type="http://schemas.openxmlformats.org/officeDocument/2006/relationships/tags" Target="../tags/tag408.xml"/><Relationship Id="rId24" Type="http://schemas.openxmlformats.org/officeDocument/2006/relationships/tags" Target="../tags/tag407.xml"/><Relationship Id="rId23" Type="http://schemas.openxmlformats.org/officeDocument/2006/relationships/tags" Target="../tags/tag406.xml"/><Relationship Id="rId22" Type="http://schemas.openxmlformats.org/officeDocument/2006/relationships/tags" Target="../tags/tag405.xml"/><Relationship Id="rId21" Type="http://schemas.openxmlformats.org/officeDocument/2006/relationships/tags" Target="../tags/tag404.xml"/><Relationship Id="rId20" Type="http://schemas.openxmlformats.org/officeDocument/2006/relationships/tags" Target="../tags/tag403.xml"/><Relationship Id="rId2" Type="http://schemas.openxmlformats.org/officeDocument/2006/relationships/tags" Target="../tags/tag385.xml"/><Relationship Id="rId19" Type="http://schemas.openxmlformats.org/officeDocument/2006/relationships/tags" Target="../tags/tag402.xml"/><Relationship Id="rId18" Type="http://schemas.openxmlformats.org/officeDocument/2006/relationships/tags" Target="../tags/tag401.xml"/><Relationship Id="rId17" Type="http://schemas.openxmlformats.org/officeDocument/2006/relationships/tags" Target="../tags/tag400.xml"/><Relationship Id="rId16" Type="http://schemas.openxmlformats.org/officeDocument/2006/relationships/tags" Target="../tags/tag399.xml"/><Relationship Id="rId15" Type="http://schemas.openxmlformats.org/officeDocument/2006/relationships/tags" Target="../tags/tag398.xml"/><Relationship Id="rId14" Type="http://schemas.openxmlformats.org/officeDocument/2006/relationships/tags" Target="../tags/tag397.xml"/><Relationship Id="rId13" Type="http://schemas.openxmlformats.org/officeDocument/2006/relationships/tags" Target="../tags/tag396.xml"/><Relationship Id="rId12" Type="http://schemas.openxmlformats.org/officeDocument/2006/relationships/tags" Target="../tags/tag395.xml"/><Relationship Id="rId11" Type="http://schemas.openxmlformats.org/officeDocument/2006/relationships/tags" Target="../tags/tag394.xml"/><Relationship Id="rId10" Type="http://schemas.openxmlformats.org/officeDocument/2006/relationships/tags" Target="../tags/tag393.xml"/><Relationship Id="rId1" Type="http://schemas.openxmlformats.org/officeDocument/2006/relationships/tags" Target="../tags/tag384.xml"/></Relationships>
</file>

<file path=ppt/slides/_rels/slide13.xml.rels><?xml version="1.0" encoding="UTF-8" standalone="yes"?>
<Relationships xmlns="http://schemas.openxmlformats.org/package/2006/relationships"><Relationship Id="rId99" Type="http://schemas.openxmlformats.org/officeDocument/2006/relationships/tags" Target="../tags/tag559.xml"/><Relationship Id="rId98" Type="http://schemas.openxmlformats.org/officeDocument/2006/relationships/tags" Target="../tags/tag558.xml"/><Relationship Id="rId97" Type="http://schemas.openxmlformats.org/officeDocument/2006/relationships/tags" Target="../tags/tag557.xml"/><Relationship Id="rId96" Type="http://schemas.openxmlformats.org/officeDocument/2006/relationships/tags" Target="../tags/tag556.xml"/><Relationship Id="rId95" Type="http://schemas.openxmlformats.org/officeDocument/2006/relationships/tags" Target="../tags/tag555.xml"/><Relationship Id="rId94" Type="http://schemas.openxmlformats.org/officeDocument/2006/relationships/tags" Target="../tags/tag554.xml"/><Relationship Id="rId93" Type="http://schemas.openxmlformats.org/officeDocument/2006/relationships/tags" Target="../tags/tag553.xml"/><Relationship Id="rId92" Type="http://schemas.openxmlformats.org/officeDocument/2006/relationships/tags" Target="../tags/tag552.xml"/><Relationship Id="rId91" Type="http://schemas.openxmlformats.org/officeDocument/2006/relationships/tags" Target="../tags/tag551.xml"/><Relationship Id="rId90" Type="http://schemas.openxmlformats.org/officeDocument/2006/relationships/tags" Target="../tags/tag550.xml"/><Relationship Id="rId9" Type="http://schemas.openxmlformats.org/officeDocument/2006/relationships/tags" Target="../tags/tag469.xml"/><Relationship Id="rId89" Type="http://schemas.openxmlformats.org/officeDocument/2006/relationships/tags" Target="../tags/tag549.xml"/><Relationship Id="rId88" Type="http://schemas.openxmlformats.org/officeDocument/2006/relationships/tags" Target="../tags/tag548.xml"/><Relationship Id="rId87" Type="http://schemas.openxmlformats.org/officeDocument/2006/relationships/tags" Target="../tags/tag547.xml"/><Relationship Id="rId86" Type="http://schemas.openxmlformats.org/officeDocument/2006/relationships/tags" Target="../tags/tag546.xml"/><Relationship Id="rId85" Type="http://schemas.openxmlformats.org/officeDocument/2006/relationships/tags" Target="../tags/tag545.xml"/><Relationship Id="rId84" Type="http://schemas.openxmlformats.org/officeDocument/2006/relationships/tags" Target="../tags/tag544.xml"/><Relationship Id="rId83" Type="http://schemas.openxmlformats.org/officeDocument/2006/relationships/tags" Target="../tags/tag543.xml"/><Relationship Id="rId82" Type="http://schemas.openxmlformats.org/officeDocument/2006/relationships/tags" Target="../tags/tag542.xml"/><Relationship Id="rId81" Type="http://schemas.openxmlformats.org/officeDocument/2006/relationships/tags" Target="../tags/tag541.xml"/><Relationship Id="rId80" Type="http://schemas.openxmlformats.org/officeDocument/2006/relationships/tags" Target="../tags/tag540.xml"/><Relationship Id="rId8" Type="http://schemas.openxmlformats.org/officeDocument/2006/relationships/tags" Target="../tags/tag468.xml"/><Relationship Id="rId79" Type="http://schemas.openxmlformats.org/officeDocument/2006/relationships/tags" Target="../tags/tag539.xml"/><Relationship Id="rId78" Type="http://schemas.openxmlformats.org/officeDocument/2006/relationships/tags" Target="../tags/tag538.xml"/><Relationship Id="rId77" Type="http://schemas.openxmlformats.org/officeDocument/2006/relationships/tags" Target="../tags/tag537.xml"/><Relationship Id="rId76" Type="http://schemas.openxmlformats.org/officeDocument/2006/relationships/tags" Target="../tags/tag536.xml"/><Relationship Id="rId75" Type="http://schemas.openxmlformats.org/officeDocument/2006/relationships/tags" Target="../tags/tag535.xml"/><Relationship Id="rId74" Type="http://schemas.openxmlformats.org/officeDocument/2006/relationships/tags" Target="../tags/tag534.xml"/><Relationship Id="rId73" Type="http://schemas.openxmlformats.org/officeDocument/2006/relationships/tags" Target="../tags/tag533.xml"/><Relationship Id="rId72" Type="http://schemas.openxmlformats.org/officeDocument/2006/relationships/tags" Target="../tags/tag532.xml"/><Relationship Id="rId71" Type="http://schemas.openxmlformats.org/officeDocument/2006/relationships/tags" Target="../tags/tag531.xml"/><Relationship Id="rId70" Type="http://schemas.openxmlformats.org/officeDocument/2006/relationships/tags" Target="../tags/tag530.xml"/><Relationship Id="rId7" Type="http://schemas.openxmlformats.org/officeDocument/2006/relationships/tags" Target="../tags/tag467.xml"/><Relationship Id="rId69" Type="http://schemas.openxmlformats.org/officeDocument/2006/relationships/tags" Target="../tags/tag529.xml"/><Relationship Id="rId68" Type="http://schemas.openxmlformats.org/officeDocument/2006/relationships/tags" Target="../tags/tag528.xml"/><Relationship Id="rId67" Type="http://schemas.openxmlformats.org/officeDocument/2006/relationships/tags" Target="../tags/tag527.xml"/><Relationship Id="rId66" Type="http://schemas.openxmlformats.org/officeDocument/2006/relationships/tags" Target="../tags/tag526.xml"/><Relationship Id="rId65" Type="http://schemas.openxmlformats.org/officeDocument/2006/relationships/tags" Target="../tags/tag525.xml"/><Relationship Id="rId64" Type="http://schemas.openxmlformats.org/officeDocument/2006/relationships/tags" Target="../tags/tag524.xml"/><Relationship Id="rId63" Type="http://schemas.openxmlformats.org/officeDocument/2006/relationships/tags" Target="../tags/tag523.xml"/><Relationship Id="rId62" Type="http://schemas.openxmlformats.org/officeDocument/2006/relationships/tags" Target="../tags/tag522.xml"/><Relationship Id="rId61" Type="http://schemas.openxmlformats.org/officeDocument/2006/relationships/tags" Target="../tags/tag521.xml"/><Relationship Id="rId60" Type="http://schemas.openxmlformats.org/officeDocument/2006/relationships/tags" Target="../tags/tag520.xml"/><Relationship Id="rId6" Type="http://schemas.openxmlformats.org/officeDocument/2006/relationships/tags" Target="../tags/tag466.xml"/><Relationship Id="rId59" Type="http://schemas.openxmlformats.org/officeDocument/2006/relationships/tags" Target="../tags/tag519.xml"/><Relationship Id="rId58" Type="http://schemas.openxmlformats.org/officeDocument/2006/relationships/tags" Target="../tags/tag518.xml"/><Relationship Id="rId57" Type="http://schemas.openxmlformats.org/officeDocument/2006/relationships/tags" Target="../tags/tag517.xml"/><Relationship Id="rId56" Type="http://schemas.openxmlformats.org/officeDocument/2006/relationships/tags" Target="../tags/tag516.xml"/><Relationship Id="rId55" Type="http://schemas.openxmlformats.org/officeDocument/2006/relationships/tags" Target="../tags/tag515.xml"/><Relationship Id="rId54" Type="http://schemas.openxmlformats.org/officeDocument/2006/relationships/tags" Target="../tags/tag514.xml"/><Relationship Id="rId53" Type="http://schemas.openxmlformats.org/officeDocument/2006/relationships/tags" Target="../tags/tag513.xml"/><Relationship Id="rId52" Type="http://schemas.openxmlformats.org/officeDocument/2006/relationships/tags" Target="../tags/tag512.xml"/><Relationship Id="rId51" Type="http://schemas.openxmlformats.org/officeDocument/2006/relationships/tags" Target="../tags/tag511.xml"/><Relationship Id="rId50" Type="http://schemas.openxmlformats.org/officeDocument/2006/relationships/tags" Target="../tags/tag510.xml"/><Relationship Id="rId5" Type="http://schemas.openxmlformats.org/officeDocument/2006/relationships/tags" Target="../tags/tag465.xml"/><Relationship Id="rId49" Type="http://schemas.openxmlformats.org/officeDocument/2006/relationships/tags" Target="../tags/tag509.xml"/><Relationship Id="rId48" Type="http://schemas.openxmlformats.org/officeDocument/2006/relationships/tags" Target="../tags/tag508.xml"/><Relationship Id="rId47" Type="http://schemas.openxmlformats.org/officeDocument/2006/relationships/tags" Target="../tags/tag507.xml"/><Relationship Id="rId46" Type="http://schemas.openxmlformats.org/officeDocument/2006/relationships/tags" Target="../tags/tag506.xml"/><Relationship Id="rId45" Type="http://schemas.openxmlformats.org/officeDocument/2006/relationships/tags" Target="../tags/tag505.xml"/><Relationship Id="rId44" Type="http://schemas.openxmlformats.org/officeDocument/2006/relationships/tags" Target="../tags/tag504.xml"/><Relationship Id="rId43" Type="http://schemas.openxmlformats.org/officeDocument/2006/relationships/tags" Target="../tags/tag503.xml"/><Relationship Id="rId42" Type="http://schemas.openxmlformats.org/officeDocument/2006/relationships/tags" Target="../tags/tag502.xml"/><Relationship Id="rId41" Type="http://schemas.openxmlformats.org/officeDocument/2006/relationships/tags" Target="../tags/tag501.xml"/><Relationship Id="rId40" Type="http://schemas.openxmlformats.org/officeDocument/2006/relationships/tags" Target="../tags/tag500.xml"/><Relationship Id="rId4" Type="http://schemas.openxmlformats.org/officeDocument/2006/relationships/tags" Target="../tags/tag464.xml"/><Relationship Id="rId39" Type="http://schemas.openxmlformats.org/officeDocument/2006/relationships/tags" Target="../tags/tag499.xml"/><Relationship Id="rId38" Type="http://schemas.openxmlformats.org/officeDocument/2006/relationships/tags" Target="../tags/tag498.xml"/><Relationship Id="rId37" Type="http://schemas.openxmlformats.org/officeDocument/2006/relationships/tags" Target="../tags/tag497.xml"/><Relationship Id="rId36" Type="http://schemas.openxmlformats.org/officeDocument/2006/relationships/tags" Target="../tags/tag496.xml"/><Relationship Id="rId35" Type="http://schemas.openxmlformats.org/officeDocument/2006/relationships/tags" Target="../tags/tag495.xml"/><Relationship Id="rId34" Type="http://schemas.openxmlformats.org/officeDocument/2006/relationships/tags" Target="../tags/tag494.xml"/><Relationship Id="rId33" Type="http://schemas.openxmlformats.org/officeDocument/2006/relationships/tags" Target="../tags/tag493.xml"/><Relationship Id="rId32" Type="http://schemas.openxmlformats.org/officeDocument/2006/relationships/tags" Target="../tags/tag492.xml"/><Relationship Id="rId31" Type="http://schemas.openxmlformats.org/officeDocument/2006/relationships/tags" Target="../tags/tag491.xml"/><Relationship Id="rId30" Type="http://schemas.openxmlformats.org/officeDocument/2006/relationships/tags" Target="../tags/tag490.xml"/><Relationship Id="rId3" Type="http://schemas.openxmlformats.org/officeDocument/2006/relationships/tags" Target="../tags/tag463.xml"/><Relationship Id="rId29" Type="http://schemas.openxmlformats.org/officeDocument/2006/relationships/tags" Target="../tags/tag489.xml"/><Relationship Id="rId28" Type="http://schemas.openxmlformats.org/officeDocument/2006/relationships/tags" Target="../tags/tag488.xml"/><Relationship Id="rId27" Type="http://schemas.openxmlformats.org/officeDocument/2006/relationships/tags" Target="../tags/tag487.xml"/><Relationship Id="rId26" Type="http://schemas.openxmlformats.org/officeDocument/2006/relationships/tags" Target="../tags/tag486.xml"/><Relationship Id="rId25" Type="http://schemas.openxmlformats.org/officeDocument/2006/relationships/tags" Target="../tags/tag485.xml"/><Relationship Id="rId24" Type="http://schemas.openxmlformats.org/officeDocument/2006/relationships/tags" Target="../tags/tag484.xml"/><Relationship Id="rId23" Type="http://schemas.openxmlformats.org/officeDocument/2006/relationships/tags" Target="../tags/tag483.xml"/><Relationship Id="rId22" Type="http://schemas.openxmlformats.org/officeDocument/2006/relationships/tags" Target="../tags/tag482.xml"/><Relationship Id="rId21" Type="http://schemas.openxmlformats.org/officeDocument/2006/relationships/tags" Target="../tags/tag481.xml"/><Relationship Id="rId20" Type="http://schemas.openxmlformats.org/officeDocument/2006/relationships/tags" Target="../tags/tag480.xml"/><Relationship Id="rId2" Type="http://schemas.openxmlformats.org/officeDocument/2006/relationships/tags" Target="../tags/tag462.xml"/><Relationship Id="rId19" Type="http://schemas.openxmlformats.org/officeDocument/2006/relationships/tags" Target="../tags/tag479.xml"/><Relationship Id="rId18" Type="http://schemas.openxmlformats.org/officeDocument/2006/relationships/tags" Target="../tags/tag478.xml"/><Relationship Id="rId17" Type="http://schemas.openxmlformats.org/officeDocument/2006/relationships/tags" Target="../tags/tag477.xml"/><Relationship Id="rId16" Type="http://schemas.openxmlformats.org/officeDocument/2006/relationships/tags" Target="../tags/tag476.xml"/><Relationship Id="rId15" Type="http://schemas.openxmlformats.org/officeDocument/2006/relationships/tags" Target="../tags/tag475.xml"/><Relationship Id="rId14" Type="http://schemas.openxmlformats.org/officeDocument/2006/relationships/tags" Target="../tags/tag474.xml"/><Relationship Id="rId13" Type="http://schemas.openxmlformats.org/officeDocument/2006/relationships/tags" Target="../tags/tag473.xml"/><Relationship Id="rId12" Type="http://schemas.openxmlformats.org/officeDocument/2006/relationships/tags" Target="../tags/tag472.xml"/><Relationship Id="rId118" Type="http://schemas.openxmlformats.org/officeDocument/2006/relationships/slideLayout" Target="../slideLayouts/slideLayout12.xml"/><Relationship Id="rId117" Type="http://schemas.openxmlformats.org/officeDocument/2006/relationships/tags" Target="../tags/tag577.xml"/><Relationship Id="rId116" Type="http://schemas.openxmlformats.org/officeDocument/2006/relationships/tags" Target="../tags/tag576.xml"/><Relationship Id="rId115" Type="http://schemas.openxmlformats.org/officeDocument/2006/relationships/tags" Target="../tags/tag575.xml"/><Relationship Id="rId114" Type="http://schemas.openxmlformats.org/officeDocument/2006/relationships/tags" Target="../tags/tag574.xml"/><Relationship Id="rId113" Type="http://schemas.openxmlformats.org/officeDocument/2006/relationships/tags" Target="../tags/tag573.xml"/><Relationship Id="rId112" Type="http://schemas.openxmlformats.org/officeDocument/2006/relationships/tags" Target="../tags/tag572.xml"/><Relationship Id="rId111" Type="http://schemas.openxmlformats.org/officeDocument/2006/relationships/tags" Target="../tags/tag571.xml"/><Relationship Id="rId110" Type="http://schemas.openxmlformats.org/officeDocument/2006/relationships/tags" Target="../tags/tag570.xml"/><Relationship Id="rId11" Type="http://schemas.openxmlformats.org/officeDocument/2006/relationships/tags" Target="../tags/tag471.xml"/><Relationship Id="rId109" Type="http://schemas.openxmlformats.org/officeDocument/2006/relationships/tags" Target="../tags/tag569.xml"/><Relationship Id="rId108" Type="http://schemas.openxmlformats.org/officeDocument/2006/relationships/tags" Target="../tags/tag568.xml"/><Relationship Id="rId107" Type="http://schemas.openxmlformats.org/officeDocument/2006/relationships/tags" Target="../tags/tag567.xml"/><Relationship Id="rId106" Type="http://schemas.openxmlformats.org/officeDocument/2006/relationships/tags" Target="../tags/tag566.xml"/><Relationship Id="rId105" Type="http://schemas.openxmlformats.org/officeDocument/2006/relationships/tags" Target="../tags/tag565.xml"/><Relationship Id="rId104" Type="http://schemas.openxmlformats.org/officeDocument/2006/relationships/tags" Target="../tags/tag564.xml"/><Relationship Id="rId103" Type="http://schemas.openxmlformats.org/officeDocument/2006/relationships/tags" Target="../tags/tag563.xml"/><Relationship Id="rId102" Type="http://schemas.openxmlformats.org/officeDocument/2006/relationships/tags" Target="../tags/tag562.xml"/><Relationship Id="rId101" Type="http://schemas.openxmlformats.org/officeDocument/2006/relationships/tags" Target="../tags/tag561.xml"/><Relationship Id="rId100" Type="http://schemas.openxmlformats.org/officeDocument/2006/relationships/tags" Target="../tags/tag560.xml"/><Relationship Id="rId10" Type="http://schemas.openxmlformats.org/officeDocument/2006/relationships/tags" Target="../tags/tag470.xml"/><Relationship Id="rId1" Type="http://schemas.openxmlformats.org/officeDocument/2006/relationships/tags" Target="../tags/tag46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3" Type="http://schemas.openxmlformats.org/officeDocument/2006/relationships/slideLayout" Target="../slideLayouts/slideLayout12.xml"/><Relationship Id="rId22" Type="http://schemas.openxmlformats.org/officeDocument/2006/relationships/tags" Target="../tags/tag599.xml"/><Relationship Id="rId21" Type="http://schemas.openxmlformats.org/officeDocument/2006/relationships/tags" Target="../tags/tag598.xml"/><Relationship Id="rId20" Type="http://schemas.openxmlformats.org/officeDocument/2006/relationships/tags" Target="../tags/tag597.xml"/><Relationship Id="rId2" Type="http://schemas.openxmlformats.org/officeDocument/2006/relationships/tags" Target="../tags/tag579.xml"/><Relationship Id="rId19" Type="http://schemas.openxmlformats.org/officeDocument/2006/relationships/tags" Target="../tags/tag596.xml"/><Relationship Id="rId18" Type="http://schemas.openxmlformats.org/officeDocument/2006/relationships/tags" Target="../tags/tag595.xml"/><Relationship Id="rId17" Type="http://schemas.openxmlformats.org/officeDocument/2006/relationships/tags" Target="../tags/tag594.xml"/><Relationship Id="rId16" Type="http://schemas.openxmlformats.org/officeDocument/2006/relationships/tags" Target="../tags/tag593.xml"/><Relationship Id="rId15" Type="http://schemas.openxmlformats.org/officeDocument/2006/relationships/tags" Target="../tags/tag592.xml"/><Relationship Id="rId14" Type="http://schemas.openxmlformats.org/officeDocument/2006/relationships/tags" Target="../tags/tag591.xml"/><Relationship Id="rId13" Type="http://schemas.openxmlformats.org/officeDocument/2006/relationships/tags" Target="../tags/tag590.xml"/><Relationship Id="rId12" Type="http://schemas.openxmlformats.org/officeDocument/2006/relationships/tags" Target="../tags/tag589.xml"/><Relationship Id="rId11" Type="http://schemas.openxmlformats.org/officeDocument/2006/relationships/tags" Target="../tags/tag588.xml"/><Relationship Id="rId10" Type="http://schemas.openxmlformats.org/officeDocument/2006/relationships/tags" Target="../tags/tag587.xml"/><Relationship Id="rId1" Type="http://schemas.openxmlformats.org/officeDocument/2006/relationships/tags" Target="../tags/tag57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08.xml"/><Relationship Id="rId84" Type="http://schemas.openxmlformats.org/officeDocument/2006/relationships/slideLayout" Target="../slideLayouts/slideLayout12.xml"/><Relationship Id="rId83" Type="http://schemas.openxmlformats.org/officeDocument/2006/relationships/tags" Target="../tags/tag681.xml"/><Relationship Id="rId82" Type="http://schemas.openxmlformats.org/officeDocument/2006/relationships/tags" Target="../tags/tag680.xml"/><Relationship Id="rId81" Type="http://schemas.openxmlformats.org/officeDocument/2006/relationships/tags" Target="../tags/tag679.xml"/><Relationship Id="rId80" Type="http://schemas.openxmlformats.org/officeDocument/2006/relationships/tags" Target="../tags/tag678.xml"/><Relationship Id="rId8" Type="http://schemas.openxmlformats.org/officeDocument/2006/relationships/tags" Target="../tags/tag607.xml"/><Relationship Id="rId79" Type="http://schemas.openxmlformats.org/officeDocument/2006/relationships/tags" Target="../tags/tag677.xml"/><Relationship Id="rId78" Type="http://schemas.openxmlformats.org/officeDocument/2006/relationships/tags" Target="../tags/tag676.xml"/><Relationship Id="rId77" Type="http://schemas.openxmlformats.org/officeDocument/2006/relationships/tags" Target="../tags/tag675.xml"/><Relationship Id="rId76" Type="http://schemas.openxmlformats.org/officeDocument/2006/relationships/tags" Target="../tags/tag674.xml"/><Relationship Id="rId75" Type="http://schemas.openxmlformats.org/officeDocument/2006/relationships/tags" Target="../tags/tag673.xml"/><Relationship Id="rId74" Type="http://schemas.openxmlformats.org/officeDocument/2006/relationships/tags" Target="../tags/tag672.xml"/><Relationship Id="rId73" Type="http://schemas.openxmlformats.org/officeDocument/2006/relationships/image" Target="../media/image30.png"/><Relationship Id="rId72" Type="http://schemas.openxmlformats.org/officeDocument/2006/relationships/tags" Target="../tags/tag671.xml"/><Relationship Id="rId71" Type="http://schemas.openxmlformats.org/officeDocument/2006/relationships/tags" Target="../tags/tag670.xml"/><Relationship Id="rId70" Type="http://schemas.openxmlformats.org/officeDocument/2006/relationships/tags" Target="../tags/tag669.xml"/><Relationship Id="rId7" Type="http://schemas.openxmlformats.org/officeDocument/2006/relationships/tags" Target="../tags/tag606.xml"/><Relationship Id="rId69" Type="http://schemas.openxmlformats.org/officeDocument/2006/relationships/tags" Target="../tags/tag668.xml"/><Relationship Id="rId68" Type="http://schemas.openxmlformats.org/officeDocument/2006/relationships/tags" Target="../tags/tag667.xml"/><Relationship Id="rId67" Type="http://schemas.openxmlformats.org/officeDocument/2006/relationships/tags" Target="../tags/tag666.xml"/><Relationship Id="rId66" Type="http://schemas.openxmlformats.org/officeDocument/2006/relationships/tags" Target="../tags/tag665.xml"/><Relationship Id="rId65" Type="http://schemas.openxmlformats.org/officeDocument/2006/relationships/tags" Target="../tags/tag664.xml"/><Relationship Id="rId64" Type="http://schemas.openxmlformats.org/officeDocument/2006/relationships/tags" Target="../tags/tag663.xml"/><Relationship Id="rId63" Type="http://schemas.openxmlformats.org/officeDocument/2006/relationships/tags" Target="../tags/tag662.xml"/><Relationship Id="rId62" Type="http://schemas.openxmlformats.org/officeDocument/2006/relationships/tags" Target="../tags/tag661.xml"/><Relationship Id="rId61" Type="http://schemas.openxmlformats.org/officeDocument/2006/relationships/tags" Target="../tags/tag660.xml"/><Relationship Id="rId60" Type="http://schemas.openxmlformats.org/officeDocument/2006/relationships/tags" Target="../tags/tag659.xml"/><Relationship Id="rId6" Type="http://schemas.openxmlformats.org/officeDocument/2006/relationships/tags" Target="../tags/tag605.xml"/><Relationship Id="rId59" Type="http://schemas.openxmlformats.org/officeDocument/2006/relationships/tags" Target="../tags/tag658.xml"/><Relationship Id="rId58" Type="http://schemas.openxmlformats.org/officeDocument/2006/relationships/tags" Target="../tags/tag657.xml"/><Relationship Id="rId57" Type="http://schemas.openxmlformats.org/officeDocument/2006/relationships/tags" Target="../tags/tag656.xml"/><Relationship Id="rId56" Type="http://schemas.openxmlformats.org/officeDocument/2006/relationships/tags" Target="../tags/tag655.xml"/><Relationship Id="rId55" Type="http://schemas.openxmlformats.org/officeDocument/2006/relationships/tags" Target="../tags/tag654.xml"/><Relationship Id="rId54" Type="http://schemas.openxmlformats.org/officeDocument/2006/relationships/tags" Target="../tags/tag653.xml"/><Relationship Id="rId53" Type="http://schemas.openxmlformats.org/officeDocument/2006/relationships/tags" Target="../tags/tag652.xml"/><Relationship Id="rId52" Type="http://schemas.openxmlformats.org/officeDocument/2006/relationships/tags" Target="../tags/tag651.xml"/><Relationship Id="rId51" Type="http://schemas.openxmlformats.org/officeDocument/2006/relationships/tags" Target="../tags/tag650.xml"/><Relationship Id="rId50" Type="http://schemas.openxmlformats.org/officeDocument/2006/relationships/tags" Target="../tags/tag649.xml"/><Relationship Id="rId5" Type="http://schemas.openxmlformats.org/officeDocument/2006/relationships/tags" Target="../tags/tag604.xml"/><Relationship Id="rId49" Type="http://schemas.openxmlformats.org/officeDocument/2006/relationships/tags" Target="../tags/tag648.xml"/><Relationship Id="rId48" Type="http://schemas.openxmlformats.org/officeDocument/2006/relationships/tags" Target="../tags/tag647.xml"/><Relationship Id="rId47" Type="http://schemas.openxmlformats.org/officeDocument/2006/relationships/tags" Target="../tags/tag646.xml"/><Relationship Id="rId46" Type="http://schemas.openxmlformats.org/officeDocument/2006/relationships/tags" Target="../tags/tag645.xml"/><Relationship Id="rId45" Type="http://schemas.openxmlformats.org/officeDocument/2006/relationships/tags" Target="../tags/tag644.xml"/><Relationship Id="rId44" Type="http://schemas.openxmlformats.org/officeDocument/2006/relationships/tags" Target="../tags/tag643.xml"/><Relationship Id="rId43" Type="http://schemas.openxmlformats.org/officeDocument/2006/relationships/tags" Target="../tags/tag642.xml"/><Relationship Id="rId42" Type="http://schemas.openxmlformats.org/officeDocument/2006/relationships/tags" Target="../tags/tag641.xml"/><Relationship Id="rId41" Type="http://schemas.openxmlformats.org/officeDocument/2006/relationships/tags" Target="../tags/tag640.xml"/><Relationship Id="rId40" Type="http://schemas.openxmlformats.org/officeDocument/2006/relationships/tags" Target="../tags/tag639.xml"/><Relationship Id="rId4" Type="http://schemas.openxmlformats.org/officeDocument/2006/relationships/tags" Target="../tags/tag603.xml"/><Relationship Id="rId39" Type="http://schemas.openxmlformats.org/officeDocument/2006/relationships/tags" Target="../tags/tag638.xml"/><Relationship Id="rId38" Type="http://schemas.openxmlformats.org/officeDocument/2006/relationships/tags" Target="../tags/tag637.xml"/><Relationship Id="rId37" Type="http://schemas.openxmlformats.org/officeDocument/2006/relationships/tags" Target="../tags/tag636.xml"/><Relationship Id="rId36" Type="http://schemas.openxmlformats.org/officeDocument/2006/relationships/tags" Target="../tags/tag635.xml"/><Relationship Id="rId35" Type="http://schemas.openxmlformats.org/officeDocument/2006/relationships/tags" Target="../tags/tag634.xml"/><Relationship Id="rId34" Type="http://schemas.openxmlformats.org/officeDocument/2006/relationships/tags" Target="../tags/tag633.xml"/><Relationship Id="rId33" Type="http://schemas.openxmlformats.org/officeDocument/2006/relationships/tags" Target="../tags/tag632.xml"/><Relationship Id="rId32" Type="http://schemas.openxmlformats.org/officeDocument/2006/relationships/tags" Target="../tags/tag631.xml"/><Relationship Id="rId31" Type="http://schemas.openxmlformats.org/officeDocument/2006/relationships/tags" Target="../tags/tag630.xml"/><Relationship Id="rId30" Type="http://schemas.openxmlformats.org/officeDocument/2006/relationships/tags" Target="../tags/tag629.xml"/><Relationship Id="rId3" Type="http://schemas.openxmlformats.org/officeDocument/2006/relationships/tags" Target="../tags/tag602.xml"/><Relationship Id="rId29" Type="http://schemas.openxmlformats.org/officeDocument/2006/relationships/tags" Target="../tags/tag628.xml"/><Relationship Id="rId28" Type="http://schemas.openxmlformats.org/officeDocument/2006/relationships/tags" Target="../tags/tag627.xml"/><Relationship Id="rId27" Type="http://schemas.openxmlformats.org/officeDocument/2006/relationships/tags" Target="../tags/tag626.xml"/><Relationship Id="rId26" Type="http://schemas.openxmlformats.org/officeDocument/2006/relationships/tags" Target="../tags/tag625.xml"/><Relationship Id="rId25" Type="http://schemas.openxmlformats.org/officeDocument/2006/relationships/tags" Target="../tags/tag624.xml"/><Relationship Id="rId24" Type="http://schemas.openxmlformats.org/officeDocument/2006/relationships/tags" Target="../tags/tag623.xml"/><Relationship Id="rId23" Type="http://schemas.openxmlformats.org/officeDocument/2006/relationships/tags" Target="../tags/tag622.xml"/><Relationship Id="rId22" Type="http://schemas.openxmlformats.org/officeDocument/2006/relationships/tags" Target="../tags/tag621.xml"/><Relationship Id="rId21" Type="http://schemas.openxmlformats.org/officeDocument/2006/relationships/tags" Target="../tags/tag620.xml"/><Relationship Id="rId20" Type="http://schemas.openxmlformats.org/officeDocument/2006/relationships/tags" Target="../tags/tag619.xml"/><Relationship Id="rId2" Type="http://schemas.openxmlformats.org/officeDocument/2006/relationships/tags" Target="../tags/tag601.xml"/><Relationship Id="rId19" Type="http://schemas.openxmlformats.org/officeDocument/2006/relationships/tags" Target="../tags/tag618.xml"/><Relationship Id="rId18" Type="http://schemas.openxmlformats.org/officeDocument/2006/relationships/tags" Target="../tags/tag617.xml"/><Relationship Id="rId17" Type="http://schemas.openxmlformats.org/officeDocument/2006/relationships/tags" Target="../tags/tag616.xml"/><Relationship Id="rId16" Type="http://schemas.openxmlformats.org/officeDocument/2006/relationships/tags" Target="../tags/tag615.xml"/><Relationship Id="rId15" Type="http://schemas.openxmlformats.org/officeDocument/2006/relationships/tags" Target="../tags/tag614.xml"/><Relationship Id="rId14" Type="http://schemas.openxmlformats.org/officeDocument/2006/relationships/tags" Target="../tags/tag613.xml"/><Relationship Id="rId13" Type="http://schemas.openxmlformats.org/officeDocument/2006/relationships/tags" Target="../tags/tag612.xml"/><Relationship Id="rId12" Type="http://schemas.openxmlformats.org/officeDocument/2006/relationships/tags" Target="../tags/tag611.xml"/><Relationship Id="rId11" Type="http://schemas.openxmlformats.org/officeDocument/2006/relationships/tags" Target="../tags/tag610.xml"/><Relationship Id="rId10" Type="http://schemas.openxmlformats.org/officeDocument/2006/relationships/tags" Target="../tags/tag609.xml"/><Relationship Id="rId1" Type="http://schemas.openxmlformats.org/officeDocument/2006/relationships/tags" Target="../tags/tag60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90.xml"/><Relationship Id="rId8" Type="http://schemas.openxmlformats.org/officeDocument/2006/relationships/tags" Target="../tags/tag689.xml"/><Relationship Id="rId7" Type="http://schemas.openxmlformats.org/officeDocument/2006/relationships/tags" Target="../tags/tag688.xml"/><Relationship Id="rId62" Type="http://schemas.openxmlformats.org/officeDocument/2006/relationships/slideLayout" Target="../slideLayouts/slideLayout12.xml"/><Relationship Id="rId61" Type="http://schemas.openxmlformats.org/officeDocument/2006/relationships/tags" Target="../tags/tag741.xml"/><Relationship Id="rId60" Type="http://schemas.openxmlformats.org/officeDocument/2006/relationships/image" Target="../media/image31.png"/><Relationship Id="rId6" Type="http://schemas.openxmlformats.org/officeDocument/2006/relationships/tags" Target="../tags/tag687.xml"/><Relationship Id="rId59" Type="http://schemas.openxmlformats.org/officeDocument/2006/relationships/tags" Target="../tags/tag740.xml"/><Relationship Id="rId58" Type="http://schemas.openxmlformats.org/officeDocument/2006/relationships/tags" Target="../tags/tag739.xml"/><Relationship Id="rId57" Type="http://schemas.openxmlformats.org/officeDocument/2006/relationships/tags" Target="../tags/tag738.xml"/><Relationship Id="rId56" Type="http://schemas.openxmlformats.org/officeDocument/2006/relationships/tags" Target="../tags/tag737.xml"/><Relationship Id="rId55" Type="http://schemas.openxmlformats.org/officeDocument/2006/relationships/tags" Target="../tags/tag736.xml"/><Relationship Id="rId54" Type="http://schemas.openxmlformats.org/officeDocument/2006/relationships/tags" Target="../tags/tag735.xml"/><Relationship Id="rId53" Type="http://schemas.openxmlformats.org/officeDocument/2006/relationships/tags" Target="../tags/tag734.xml"/><Relationship Id="rId52" Type="http://schemas.openxmlformats.org/officeDocument/2006/relationships/tags" Target="../tags/tag733.xml"/><Relationship Id="rId51" Type="http://schemas.openxmlformats.org/officeDocument/2006/relationships/tags" Target="../tags/tag732.xml"/><Relationship Id="rId50" Type="http://schemas.openxmlformats.org/officeDocument/2006/relationships/tags" Target="../tags/tag731.xml"/><Relationship Id="rId5" Type="http://schemas.openxmlformats.org/officeDocument/2006/relationships/tags" Target="../tags/tag686.xml"/><Relationship Id="rId49" Type="http://schemas.openxmlformats.org/officeDocument/2006/relationships/tags" Target="../tags/tag730.xml"/><Relationship Id="rId48" Type="http://schemas.openxmlformats.org/officeDocument/2006/relationships/tags" Target="../tags/tag729.xml"/><Relationship Id="rId47" Type="http://schemas.openxmlformats.org/officeDocument/2006/relationships/tags" Target="../tags/tag728.xml"/><Relationship Id="rId46" Type="http://schemas.openxmlformats.org/officeDocument/2006/relationships/tags" Target="../tags/tag727.xml"/><Relationship Id="rId45" Type="http://schemas.openxmlformats.org/officeDocument/2006/relationships/tags" Target="../tags/tag726.xml"/><Relationship Id="rId44" Type="http://schemas.openxmlformats.org/officeDocument/2006/relationships/tags" Target="../tags/tag725.xml"/><Relationship Id="rId43" Type="http://schemas.openxmlformats.org/officeDocument/2006/relationships/tags" Target="../tags/tag724.xml"/><Relationship Id="rId42" Type="http://schemas.openxmlformats.org/officeDocument/2006/relationships/tags" Target="../tags/tag723.xml"/><Relationship Id="rId41" Type="http://schemas.openxmlformats.org/officeDocument/2006/relationships/tags" Target="../tags/tag722.xml"/><Relationship Id="rId40" Type="http://schemas.openxmlformats.org/officeDocument/2006/relationships/tags" Target="../tags/tag721.xml"/><Relationship Id="rId4" Type="http://schemas.openxmlformats.org/officeDocument/2006/relationships/tags" Target="../tags/tag685.xml"/><Relationship Id="rId39" Type="http://schemas.openxmlformats.org/officeDocument/2006/relationships/tags" Target="../tags/tag720.xml"/><Relationship Id="rId38" Type="http://schemas.openxmlformats.org/officeDocument/2006/relationships/tags" Target="../tags/tag719.xml"/><Relationship Id="rId37" Type="http://schemas.openxmlformats.org/officeDocument/2006/relationships/tags" Target="../tags/tag718.xml"/><Relationship Id="rId36" Type="http://schemas.openxmlformats.org/officeDocument/2006/relationships/tags" Target="../tags/tag717.xml"/><Relationship Id="rId35" Type="http://schemas.openxmlformats.org/officeDocument/2006/relationships/tags" Target="../tags/tag716.xml"/><Relationship Id="rId34" Type="http://schemas.openxmlformats.org/officeDocument/2006/relationships/tags" Target="../tags/tag715.xml"/><Relationship Id="rId33" Type="http://schemas.openxmlformats.org/officeDocument/2006/relationships/tags" Target="../tags/tag714.xml"/><Relationship Id="rId32" Type="http://schemas.openxmlformats.org/officeDocument/2006/relationships/tags" Target="../tags/tag713.xml"/><Relationship Id="rId31" Type="http://schemas.openxmlformats.org/officeDocument/2006/relationships/tags" Target="../tags/tag712.xml"/><Relationship Id="rId30" Type="http://schemas.openxmlformats.org/officeDocument/2006/relationships/tags" Target="../tags/tag711.xml"/><Relationship Id="rId3" Type="http://schemas.openxmlformats.org/officeDocument/2006/relationships/tags" Target="../tags/tag684.xml"/><Relationship Id="rId29" Type="http://schemas.openxmlformats.org/officeDocument/2006/relationships/tags" Target="../tags/tag710.xml"/><Relationship Id="rId28" Type="http://schemas.openxmlformats.org/officeDocument/2006/relationships/tags" Target="../tags/tag709.xml"/><Relationship Id="rId27" Type="http://schemas.openxmlformats.org/officeDocument/2006/relationships/tags" Target="../tags/tag708.xml"/><Relationship Id="rId26" Type="http://schemas.openxmlformats.org/officeDocument/2006/relationships/tags" Target="../tags/tag707.xml"/><Relationship Id="rId25" Type="http://schemas.openxmlformats.org/officeDocument/2006/relationships/tags" Target="../tags/tag706.xml"/><Relationship Id="rId24" Type="http://schemas.openxmlformats.org/officeDocument/2006/relationships/tags" Target="../tags/tag705.xml"/><Relationship Id="rId23" Type="http://schemas.openxmlformats.org/officeDocument/2006/relationships/tags" Target="../tags/tag704.xml"/><Relationship Id="rId22" Type="http://schemas.openxmlformats.org/officeDocument/2006/relationships/tags" Target="../tags/tag703.xml"/><Relationship Id="rId21" Type="http://schemas.openxmlformats.org/officeDocument/2006/relationships/tags" Target="../tags/tag702.xml"/><Relationship Id="rId20" Type="http://schemas.openxmlformats.org/officeDocument/2006/relationships/tags" Target="../tags/tag701.xml"/><Relationship Id="rId2" Type="http://schemas.openxmlformats.org/officeDocument/2006/relationships/tags" Target="../tags/tag683.xml"/><Relationship Id="rId19" Type="http://schemas.openxmlformats.org/officeDocument/2006/relationships/tags" Target="../tags/tag700.xml"/><Relationship Id="rId18" Type="http://schemas.openxmlformats.org/officeDocument/2006/relationships/tags" Target="../tags/tag699.xml"/><Relationship Id="rId17" Type="http://schemas.openxmlformats.org/officeDocument/2006/relationships/tags" Target="../tags/tag698.xml"/><Relationship Id="rId16" Type="http://schemas.openxmlformats.org/officeDocument/2006/relationships/tags" Target="../tags/tag697.xml"/><Relationship Id="rId15" Type="http://schemas.openxmlformats.org/officeDocument/2006/relationships/tags" Target="../tags/tag696.xml"/><Relationship Id="rId14" Type="http://schemas.openxmlformats.org/officeDocument/2006/relationships/tags" Target="../tags/tag695.xml"/><Relationship Id="rId13" Type="http://schemas.openxmlformats.org/officeDocument/2006/relationships/tags" Target="../tags/tag694.xml"/><Relationship Id="rId12" Type="http://schemas.openxmlformats.org/officeDocument/2006/relationships/tags" Target="../tags/tag693.xml"/><Relationship Id="rId11" Type="http://schemas.openxmlformats.org/officeDocument/2006/relationships/tags" Target="../tags/tag692.xml"/><Relationship Id="rId10" Type="http://schemas.openxmlformats.org/officeDocument/2006/relationships/tags" Target="../tags/tag691.xml"/><Relationship Id="rId1" Type="http://schemas.openxmlformats.org/officeDocument/2006/relationships/tags" Target="../tags/tag68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50.xml"/><Relationship Id="rId8" Type="http://schemas.openxmlformats.org/officeDocument/2006/relationships/tags" Target="../tags/tag749.xml"/><Relationship Id="rId7" Type="http://schemas.openxmlformats.org/officeDocument/2006/relationships/tags" Target="../tags/tag748.xml"/><Relationship Id="rId6" Type="http://schemas.openxmlformats.org/officeDocument/2006/relationships/tags" Target="../tags/tag747.xml"/><Relationship Id="rId5" Type="http://schemas.openxmlformats.org/officeDocument/2006/relationships/tags" Target="../tags/tag746.xml"/><Relationship Id="rId4" Type="http://schemas.openxmlformats.org/officeDocument/2006/relationships/tags" Target="../tags/tag745.xml"/><Relationship Id="rId3" Type="http://schemas.openxmlformats.org/officeDocument/2006/relationships/tags" Target="../tags/tag744.xml"/><Relationship Id="rId2" Type="http://schemas.openxmlformats.org/officeDocument/2006/relationships/tags" Target="../tags/tag743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751.xml"/><Relationship Id="rId1" Type="http://schemas.openxmlformats.org/officeDocument/2006/relationships/tags" Target="../tags/tag7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56.xml"/><Relationship Id="rId8" Type="http://schemas.openxmlformats.org/officeDocument/2006/relationships/tags" Target="../tags/tag755.xml"/><Relationship Id="rId7" Type="http://schemas.openxmlformats.org/officeDocument/2006/relationships/tags" Target="../tags/tag754.xml"/><Relationship Id="rId6" Type="http://schemas.openxmlformats.org/officeDocument/2006/relationships/tags" Target="../tags/tag753.xml"/><Relationship Id="rId53" Type="http://schemas.openxmlformats.org/officeDocument/2006/relationships/slideLayout" Target="../slideLayouts/slideLayout12.xml"/><Relationship Id="rId52" Type="http://schemas.openxmlformats.org/officeDocument/2006/relationships/tags" Target="../tags/tag797.xml"/><Relationship Id="rId51" Type="http://schemas.openxmlformats.org/officeDocument/2006/relationships/tags" Target="../tags/tag796.xml"/><Relationship Id="rId50" Type="http://schemas.openxmlformats.org/officeDocument/2006/relationships/tags" Target="../tags/tag795.xml"/><Relationship Id="rId5" Type="http://schemas.openxmlformats.org/officeDocument/2006/relationships/tags" Target="../tags/tag752.xml"/><Relationship Id="rId49" Type="http://schemas.openxmlformats.org/officeDocument/2006/relationships/tags" Target="../tags/tag794.xml"/><Relationship Id="rId48" Type="http://schemas.openxmlformats.org/officeDocument/2006/relationships/tags" Target="../tags/tag793.xml"/><Relationship Id="rId47" Type="http://schemas.openxmlformats.org/officeDocument/2006/relationships/tags" Target="../tags/tag792.xml"/><Relationship Id="rId46" Type="http://schemas.openxmlformats.org/officeDocument/2006/relationships/tags" Target="../tags/tag791.xml"/><Relationship Id="rId45" Type="http://schemas.openxmlformats.org/officeDocument/2006/relationships/tags" Target="../tags/tag790.xml"/><Relationship Id="rId44" Type="http://schemas.openxmlformats.org/officeDocument/2006/relationships/tags" Target="../tags/tag789.xml"/><Relationship Id="rId43" Type="http://schemas.openxmlformats.org/officeDocument/2006/relationships/tags" Target="../tags/tag788.xml"/><Relationship Id="rId42" Type="http://schemas.openxmlformats.org/officeDocument/2006/relationships/tags" Target="../tags/tag787.xml"/><Relationship Id="rId41" Type="http://schemas.openxmlformats.org/officeDocument/2006/relationships/tags" Target="../tags/tag786.xml"/><Relationship Id="rId40" Type="http://schemas.openxmlformats.org/officeDocument/2006/relationships/tags" Target="../tags/tag785.xml"/><Relationship Id="rId4" Type="http://schemas.openxmlformats.org/officeDocument/2006/relationships/image" Target="../media/image35.svg"/><Relationship Id="rId39" Type="http://schemas.openxmlformats.org/officeDocument/2006/relationships/tags" Target="../tags/tag784.xml"/><Relationship Id="rId38" Type="http://schemas.openxmlformats.org/officeDocument/2006/relationships/tags" Target="../tags/tag783.xml"/><Relationship Id="rId37" Type="http://schemas.openxmlformats.org/officeDocument/2006/relationships/tags" Target="../tags/tag782.xml"/><Relationship Id="rId36" Type="http://schemas.openxmlformats.org/officeDocument/2006/relationships/tags" Target="../tags/tag781.xml"/><Relationship Id="rId35" Type="http://schemas.openxmlformats.org/officeDocument/2006/relationships/tags" Target="../tags/tag780.xml"/><Relationship Id="rId34" Type="http://schemas.openxmlformats.org/officeDocument/2006/relationships/tags" Target="../tags/tag779.xml"/><Relationship Id="rId33" Type="http://schemas.openxmlformats.org/officeDocument/2006/relationships/tags" Target="../tags/tag778.xml"/><Relationship Id="rId32" Type="http://schemas.openxmlformats.org/officeDocument/2006/relationships/tags" Target="../tags/tag777.xml"/><Relationship Id="rId31" Type="http://schemas.openxmlformats.org/officeDocument/2006/relationships/image" Target="../media/image37.svg"/><Relationship Id="rId30" Type="http://schemas.openxmlformats.org/officeDocument/2006/relationships/image" Target="../media/image36.png"/><Relationship Id="rId3" Type="http://schemas.openxmlformats.org/officeDocument/2006/relationships/image" Target="../media/image34.svg"/><Relationship Id="rId29" Type="http://schemas.openxmlformats.org/officeDocument/2006/relationships/tags" Target="../tags/tag776.xml"/><Relationship Id="rId28" Type="http://schemas.openxmlformats.org/officeDocument/2006/relationships/tags" Target="../tags/tag775.xml"/><Relationship Id="rId27" Type="http://schemas.openxmlformats.org/officeDocument/2006/relationships/tags" Target="../tags/tag774.xml"/><Relationship Id="rId26" Type="http://schemas.openxmlformats.org/officeDocument/2006/relationships/tags" Target="../tags/tag773.xml"/><Relationship Id="rId25" Type="http://schemas.openxmlformats.org/officeDocument/2006/relationships/tags" Target="../tags/tag772.xml"/><Relationship Id="rId24" Type="http://schemas.openxmlformats.org/officeDocument/2006/relationships/tags" Target="../tags/tag771.xml"/><Relationship Id="rId23" Type="http://schemas.openxmlformats.org/officeDocument/2006/relationships/tags" Target="../tags/tag770.xml"/><Relationship Id="rId22" Type="http://schemas.openxmlformats.org/officeDocument/2006/relationships/tags" Target="../tags/tag769.xml"/><Relationship Id="rId21" Type="http://schemas.openxmlformats.org/officeDocument/2006/relationships/tags" Target="../tags/tag768.xml"/><Relationship Id="rId20" Type="http://schemas.openxmlformats.org/officeDocument/2006/relationships/tags" Target="../tags/tag767.xml"/><Relationship Id="rId2" Type="http://schemas.openxmlformats.org/officeDocument/2006/relationships/image" Target="../media/image33.svg"/><Relationship Id="rId19" Type="http://schemas.openxmlformats.org/officeDocument/2006/relationships/tags" Target="../tags/tag766.xml"/><Relationship Id="rId18" Type="http://schemas.openxmlformats.org/officeDocument/2006/relationships/tags" Target="../tags/tag765.xml"/><Relationship Id="rId17" Type="http://schemas.openxmlformats.org/officeDocument/2006/relationships/tags" Target="../tags/tag764.xml"/><Relationship Id="rId16" Type="http://schemas.openxmlformats.org/officeDocument/2006/relationships/tags" Target="../tags/tag763.xml"/><Relationship Id="rId15" Type="http://schemas.openxmlformats.org/officeDocument/2006/relationships/tags" Target="../tags/tag762.xml"/><Relationship Id="rId14" Type="http://schemas.openxmlformats.org/officeDocument/2006/relationships/tags" Target="../tags/tag761.xml"/><Relationship Id="rId13" Type="http://schemas.openxmlformats.org/officeDocument/2006/relationships/tags" Target="../tags/tag760.xml"/><Relationship Id="rId12" Type="http://schemas.openxmlformats.org/officeDocument/2006/relationships/tags" Target="../tags/tag759.xml"/><Relationship Id="rId11" Type="http://schemas.openxmlformats.org/officeDocument/2006/relationships/tags" Target="../tags/tag758.xml"/><Relationship Id="rId10" Type="http://schemas.openxmlformats.org/officeDocument/2006/relationships/tags" Target="../tags/tag757.xml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zh-CN"/>
              <a:t>  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2588260"/>
            <a:ext cx="12192000" cy="16808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系统性</a:t>
            </a:r>
            <a:r>
              <a:rPr lang="zh-CN" altLang="en-US" sz="66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思维</a:t>
            </a:r>
            <a:endParaRPr lang="zh-CN" altLang="en-US" sz="66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箭头: 五边形 9"/>
          <p:cNvSpPr/>
          <p:nvPr/>
        </p:nvSpPr>
        <p:spPr>
          <a:xfrm>
            <a:off x="0" y="6459220"/>
            <a:ext cx="2628900" cy="382270"/>
          </a:xfrm>
          <a:custGeom>
            <a:avLst/>
            <a:gdLst>
              <a:gd name="connsiteX0" fmla="*/ 0 w 3181004"/>
              <a:gd name="connsiteY0" fmla="*/ 0 h 382386"/>
              <a:gd name="connsiteX1" fmla="*/ 3006437 w 3181004"/>
              <a:gd name="connsiteY1" fmla="*/ 0 h 382386"/>
              <a:gd name="connsiteX2" fmla="*/ 3181004 w 3181004"/>
              <a:gd name="connsiteY2" fmla="*/ 191193 h 382386"/>
              <a:gd name="connsiteX3" fmla="*/ 3006437 w 3181004"/>
              <a:gd name="connsiteY3" fmla="*/ 382386 h 382386"/>
              <a:gd name="connsiteX4" fmla="*/ 0 w 3181004"/>
              <a:gd name="connsiteY4" fmla="*/ 382386 h 382386"/>
              <a:gd name="connsiteX5" fmla="*/ 0 w 3181004"/>
              <a:gd name="connsiteY5" fmla="*/ 0 h 382386"/>
              <a:gd name="connsiteX0-1" fmla="*/ 0 w 3239193"/>
              <a:gd name="connsiteY0-2" fmla="*/ 0 h 382386"/>
              <a:gd name="connsiteX1-3" fmla="*/ 3006437 w 3239193"/>
              <a:gd name="connsiteY1-4" fmla="*/ 0 h 382386"/>
              <a:gd name="connsiteX2-5" fmla="*/ 3239193 w 3239193"/>
              <a:gd name="connsiteY2-6" fmla="*/ 365760 h 382386"/>
              <a:gd name="connsiteX3-7" fmla="*/ 3006437 w 3239193"/>
              <a:gd name="connsiteY3-8" fmla="*/ 382386 h 382386"/>
              <a:gd name="connsiteX4-9" fmla="*/ 0 w 3239193"/>
              <a:gd name="connsiteY4-10" fmla="*/ 382386 h 382386"/>
              <a:gd name="connsiteX5-11" fmla="*/ 0 w 3239193"/>
              <a:gd name="connsiteY5-12" fmla="*/ 0 h 382386"/>
              <a:gd name="connsiteX0-13" fmla="*/ 0 w 3264132"/>
              <a:gd name="connsiteY0-14" fmla="*/ 0 h 382386"/>
              <a:gd name="connsiteX1-15" fmla="*/ 3006437 w 3264132"/>
              <a:gd name="connsiteY1-16" fmla="*/ 0 h 382386"/>
              <a:gd name="connsiteX2-17" fmla="*/ 3264132 w 3264132"/>
              <a:gd name="connsiteY2-18" fmla="*/ 382386 h 382386"/>
              <a:gd name="connsiteX3-19" fmla="*/ 3006437 w 3264132"/>
              <a:gd name="connsiteY3-20" fmla="*/ 382386 h 382386"/>
              <a:gd name="connsiteX4-21" fmla="*/ 0 w 3264132"/>
              <a:gd name="connsiteY4-22" fmla="*/ 382386 h 382386"/>
              <a:gd name="connsiteX5-23" fmla="*/ 0 w 3264132"/>
              <a:gd name="connsiteY5-24" fmla="*/ 0 h 382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3264132" h="382386">
                <a:moveTo>
                  <a:pt x="0" y="0"/>
                </a:moveTo>
                <a:lnTo>
                  <a:pt x="3006437" y="0"/>
                </a:lnTo>
                <a:lnTo>
                  <a:pt x="3264132" y="382386"/>
                </a:lnTo>
                <a:lnTo>
                  <a:pt x="3006437" y="382386"/>
                </a:lnTo>
                <a:lnTo>
                  <a:pt x="0" y="38238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6459220"/>
            <a:ext cx="2548890" cy="3822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l"/>
            <a:r>
              <a:rPr lang="zh-CN" altLang="en-US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</a:t>
            </a:r>
            <a:r>
              <a:rPr lang="en-US" altLang="zh-CN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融合</a:t>
            </a:r>
            <a:r>
              <a:rPr lang="en-US" altLang="zh-CN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rgbClr val="0437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1600" b="1" dirty="0">
              <a:solidFill>
                <a:srgbClr val="0437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28093" y="252969"/>
            <a:ext cx="14131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服务</a:t>
            </a:r>
            <a:r>
              <a:rPr lang="zh-CN" altLang="en-US" sz="4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创造价值</a:t>
            </a:r>
            <a:endParaRPr lang="zh-CN" altLang="en-US" sz="40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47303" y="252969"/>
            <a:ext cx="14807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000">
                <a:solidFill>
                  <a:srgbClr val="0382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defRPr>
            </a:lvl1pPr>
          </a:lstStyle>
          <a:p>
            <a:pPr algn="ctr"/>
            <a:r>
              <a:rPr lang="zh-CN" altLang="en-US" sz="4000" dirty="0">
                <a:solidFill>
                  <a:schemeClr val="accent4"/>
                </a:solidFill>
              </a:rPr>
              <a:t>质量赋能</a:t>
            </a:r>
            <a:r>
              <a:rPr lang="zh-CN" altLang="en-US" sz="4000" dirty="0">
                <a:solidFill>
                  <a:schemeClr val="accent1"/>
                </a:solidFill>
              </a:rPr>
              <a:t>企业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>
              <a:buClrTx/>
              <a:buSzTx/>
              <a:buFontTx/>
            </a:pPr>
            <a:r>
              <a:rPr lang="zh-CN" altLang="en-US">
                <a:sym typeface="+mn-ea"/>
              </a:rPr>
              <a:t> 什么是系统</a:t>
            </a:r>
            <a:r>
              <a:rPr lang="zh-CN" altLang="en-US">
                <a:sym typeface="+mn-ea"/>
              </a:rPr>
              <a:t>思维</a:t>
            </a:r>
            <a:endParaRPr lang="zh-CN" altLang="en-US">
              <a:sym typeface="+mn-ea"/>
            </a:endParaRPr>
          </a:p>
        </p:txBody>
      </p:sp>
      <p:grpSp>
        <p:nvGrpSpPr>
          <p:cNvPr id="92" name="组合 91"/>
          <p:cNvGrpSpPr/>
          <p:nvPr>
            <p:custDataLst>
              <p:tags r:id="rId1"/>
            </p:custDataLst>
          </p:nvPr>
        </p:nvGrpSpPr>
        <p:grpSpPr>
          <a:xfrm>
            <a:off x="296545" y="1504950"/>
            <a:ext cx="5893435" cy="815975"/>
            <a:chOff x="773" y="2239"/>
            <a:chExt cx="6966" cy="1285"/>
          </a:xfrm>
        </p:grpSpPr>
        <p:sp>
          <p:nvSpPr>
            <p:cNvPr id="8" name="任意多边形 7"/>
            <p:cNvSpPr/>
            <p:nvPr>
              <p:custDataLst>
                <p:tags r:id="rId2"/>
              </p:custDataLst>
            </p:nvPr>
          </p:nvSpPr>
          <p:spPr>
            <a:xfrm flipV="1">
              <a:off x="901" y="2266"/>
              <a:ext cx="6801" cy="1227"/>
            </a:xfrm>
            <a:custGeom>
              <a:avLst/>
              <a:gdLst>
                <a:gd name="adj1" fmla="val 0"/>
                <a:gd name="adj2" fmla="val 11936"/>
                <a:gd name="a1" fmla="pin 0 adj1 50000"/>
                <a:gd name="a2" fmla="pin 0 adj2 50000"/>
                <a:gd name="lx1" fmla="*/ ss a1 100000"/>
                <a:gd name="lx2" fmla="+- r 0 lx1"/>
                <a:gd name="ly1" fmla="+- b 0 lx1"/>
                <a:gd name="rx1" fmla="*/ ss a2 100000"/>
                <a:gd name="rx2" fmla="+- r 0 rx1"/>
                <a:gd name="ry1" fmla="+- b 0 rx1"/>
                <a:gd name="d" fmla="+- lx1 0 rx1"/>
                <a:gd name="dx" fmla="?: d lx1 rx1"/>
                <a:gd name="il" fmla="*/ dx 1 2"/>
                <a:gd name="ir" fmla="+- r 0 il"/>
                <a:gd name="ib" fmla="+- b 0 il"/>
              </a:gdLst>
              <a:ahLst/>
              <a:cxnLst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3">
                  <a:pos x="hc" y="t"/>
                </a:cxn>
              </a:cxnLst>
              <a:rect l="l" t="t" r="r" b="b"/>
              <a:pathLst>
                <a:path w="14456" h="3145">
                  <a:moveTo>
                    <a:pt x="212" y="0"/>
                  </a:moveTo>
                  <a:lnTo>
                    <a:pt x="3460" y="0"/>
                  </a:lnTo>
                  <a:lnTo>
                    <a:pt x="4790" y="0"/>
                  </a:lnTo>
                  <a:lnTo>
                    <a:pt x="13113" y="0"/>
                  </a:lnTo>
                  <a:lnTo>
                    <a:pt x="13113" y="1"/>
                  </a:lnTo>
                  <a:lnTo>
                    <a:pt x="14244" y="1"/>
                  </a:lnTo>
                  <a:lnTo>
                    <a:pt x="14456" y="213"/>
                  </a:lnTo>
                  <a:lnTo>
                    <a:pt x="14456" y="1250"/>
                  </a:lnTo>
                  <a:lnTo>
                    <a:pt x="14456" y="1777"/>
                  </a:lnTo>
                  <a:lnTo>
                    <a:pt x="14456" y="2814"/>
                  </a:lnTo>
                  <a:lnTo>
                    <a:pt x="14244" y="3026"/>
                  </a:lnTo>
                  <a:lnTo>
                    <a:pt x="13113" y="3026"/>
                  </a:lnTo>
                  <a:lnTo>
                    <a:pt x="13113" y="3032"/>
                  </a:lnTo>
                  <a:lnTo>
                    <a:pt x="3460" y="3032"/>
                  </a:lnTo>
                  <a:lnTo>
                    <a:pt x="3460" y="3029"/>
                  </a:lnTo>
                  <a:lnTo>
                    <a:pt x="1761" y="3029"/>
                  </a:lnTo>
                  <a:lnTo>
                    <a:pt x="1635" y="3145"/>
                  </a:lnTo>
                  <a:lnTo>
                    <a:pt x="263" y="3145"/>
                  </a:lnTo>
                  <a:lnTo>
                    <a:pt x="0" y="2902"/>
                  </a:lnTo>
                  <a:lnTo>
                    <a:pt x="0" y="2813"/>
                  </a:lnTo>
                  <a:lnTo>
                    <a:pt x="0" y="1776"/>
                  </a:lnTo>
                  <a:lnTo>
                    <a:pt x="0" y="1026"/>
                  </a:lnTo>
                  <a:lnTo>
                    <a:pt x="0" y="212"/>
                  </a:lnTo>
                  <a:lnTo>
                    <a:pt x="212" y="0"/>
                  </a:lnTo>
                  <a:close/>
                </a:path>
              </a:pathLst>
            </a:custGeom>
            <a:gradFill>
              <a:gsLst>
                <a:gs pos="52000">
                  <a:schemeClr val="accent1">
                    <a:alpha val="0"/>
                  </a:schemeClr>
                </a:gs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25000"/>
                  </a:schemeClr>
                </a:gs>
              </a:gsLst>
              <a:lin ang="2700000" scaled="0"/>
            </a:gradFill>
            <a:ln w="6350">
              <a:gradFill>
                <a:gsLst>
                  <a:gs pos="24000">
                    <a:schemeClr val="accent1">
                      <a:alpha val="0"/>
                    </a:schemeClr>
                  </a:gs>
                  <a:gs pos="94000">
                    <a:schemeClr val="accent1">
                      <a:alpha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70" name="图片 6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18610" t="17256" r="10960" b="5690"/>
            <a:stretch>
              <a:fillRect/>
            </a:stretch>
          </p:blipFill>
          <p:spPr>
            <a:xfrm>
              <a:off x="918" y="2291"/>
              <a:ext cx="730" cy="787"/>
            </a:xfrm>
            <a:prstGeom prst="rect">
              <a:avLst/>
            </a:prstGeom>
          </p:spPr>
        </p:pic>
        <p:sp>
          <p:nvSpPr>
            <p:cNvPr id="41" name="矩形 40"/>
            <p:cNvSpPr/>
            <p:nvPr>
              <p:custDataLst>
                <p:tags r:id="rId5"/>
              </p:custDataLst>
            </p:nvPr>
          </p:nvSpPr>
          <p:spPr>
            <a:xfrm>
              <a:off x="2220" y="2507"/>
              <a:ext cx="5289" cy="744"/>
            </a:xfrm>
            <a:prstGeom prst="rect">
              <a:avLst/>
            </a:prstGeom>
            <a:ln>
              <a:noFill/>
              <a:prstDash val="sysDash"/>
            </a:ln>
          </p:spPr>
          <p:txBody>
            <a:bodyPr vert="horz" wrap="square" lIns="0" tIns="0" rIns="0" bIns="0" rtlCol="0" anchor="ctr">
              <a:noAutofit/>
            </a:bodyPr>
            <a:p>
              <a:pPr algn="just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系统思维是一种理解和解决复杂问题的整体性方法，它将事物看作由多个相互关联的元素组成的动态网络，而非孤立的个体。</a:t>
              </a:r>
              <a:endPara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4" name="椭圆 43"/>
            <p:cNvSpPr/>
            <p:nvPr>
              <p:custDataLst>
                <p:tags r:id="rId6"/>
              </p:custDataLst>
            </p:nvPr>
          </p:nvSpPr>
          <p:spPr>
            <a:xfrm>
              <a:off x="1000" y="2408"/>
              <a:ext cx="1018" cy="1017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lumMod val="75000"/>
                      <a:alpha val="100000"/>
                    </a:schemeClr>
                  </a:gs>
                </a:gsLst>
                <a:lin ang="162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45" name="弧形 44"/>
            <p:cNvSpPr/>
            <p:nvPr>
              <p:custDataLst>
                <p:tags r:id="rId7"/>
              </p:custDataLst>
            </p:nvPr>
          </p:nvSpPr>
          <p:spPr>
            <a:xfrm>
              <a:off x="1000" y="2408"/>
              <a:ext cx="1018" cy="1018"/>
            </a:xfrm>
            <a:prstGeom prst="arc">
              <a:avLst>
                <a:gd name="adj1" fmla="val 17438644"/>
                <a:gd name="adj2" fmla="val 0"/>
              </a:avLst>
            </a:prstGeom>
            <a:ln w="34925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46" name="任意多边形: 形状 2979"/>
            <p:cNvSpPr/>
            <p:nvPr>
              <p:custDataLst>
                <p:tags r:id="rId8"/>
              </p:custDataLst>
            </p:nvPr>
          </p:nvSpPr>
          <p:spPr>
            <a:xfrm>
              <a:off x="869" y="2239"/>
              <a:ext cx="215" cy="268"/>
            </a:xfrm>
            <a:custGeom>
              <a:avLst/>
              <a:gdLst>
                <a:gd name="connsiteX0" fmla="*/ 652272 w 652272"/>
                <a:gd name="connsiteY0" fmla="*/ 0 h 877824"/>
                <a:gd name="connsiteX1" fmla="*/ 341376 w 652272"/>
                <a:gd name="connsiteY1" fmla="*/ 0 h 877824"/>
                <a:gd name="connsiteX2" fmla="*/ 0 w 652272"/>
                <a:gd name="connsiteY2" fmla="*/ 341376 h 877824"/>
                <a:gd name="connsiteX3" fmla="*/ 0 w 652272"/>
                <a:gd name="connsiteY3" fmla="*/ 877824 h 87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2272" h="877824">
                  <a:moveTo>
                    <a:pt x="652272" y="0"/>
                  </a:moveTo>
                  <a:lnTo>
                    <a:pt x="341376" y="0"/>
                  </a:lnTo>
                  <a:lnTo>
                    <a:pt x="0" y="341376"/>
                  </a:lnTo>
                  <a:lnTo>
                    <a:pt x="0" y="877824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47" name="任意多边形: 形状 2982"/>
            <p:cNvSpPr/>
            <p:nvPr>
              <p:custDataLst>
                <p:tags r:id="rId9"/>
              </p:custDataLst>
            </p:nvPr>
          </p:nvSpPr>
          <p:spPr>
            <a:xfrm flipV="1">
              <a:off x="874" y="3305"/>
              <a:ext cx="235" cy="218"/>
            </a:xfrm>
            <a:custGeom>
              <a:avLst/>
              <a:gdLst>
                <a:gd name="connsiteX0" fmla="*/ 603 w 603"/>
                <a:gd name="connsiteY0" fmla="*/ 3 h 558"/>
                <a:gd name="connsiteX1" fmla="*/ 261 w 603"/>
                <a:gd name="connsiteY1" fmla="*/ 0 h 558"/>
                <a:gd name="connsiteX2" fmla="*/ 2 w 603"/>
                <a:gd name="connsiteY2" fmla="*/ 238 h 558"/>
                <a:gd name="connsiteX3" fmla="*/ 0 w 603"/>
                <a:gd name="connsiteY3" fmla="*/ 558 h 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" h="558">
                  <a:moveTo>
                    <a:pt x="603" y="3"/>
                  </a:moveTo>
                  <a:lnTo>
                    <a:pt x="261" y="0"/>
                  </a:lnTo>
                  <a:lnTo>
                    <a:pt x="2" y="238"/>
                  </a:lnTo>
                  <a:lnTo>
                    <a:pt x="0" y="558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58" name="任意多边形: 形状 2982"/>
            <p:cNvSpPr/>
            <p:nvPr>
              <p:custDataLst>
                <p:tags r:id="rId10"/>
              </p:custDataLst>
            </p:nvPr>
          </p:nvSpPr>
          <p:spPr>
            <a:xfrm flipH="1" flipV="1">
              <a:off x="7509" y="3293"/>
              <a:ext cx="229" cy="231"/>
            </a:xfrm>
            <a:custGeom>
              <a:avLst/>
              <a:gdLst>
                <a:gd name="connsiteX0" fmla="*/ 586 w 586"/>
                <a:gd name="connsiteY0" fmla="*/ 3 h 591"/>
                <a:gd name="connsiteX1" fmla="*/ 244 w 586"/>
                <a:gd name="connsiteY1" fmla="*/ 0 h 591"/>
                <a:gd name="connsiteX2" fmla="*/ 3 w 586"/>
                <a:gd name="connsiteY2" fmla="*/ 258 h 591"/>
                <a:gd name="connsiteX3" fmla="*/ 0 w 586"/>
                <a:gd name="connsiteY3" fmla="*/ 591 h 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" h="591">
                  <a:moveTo>
                    <a:pt x="586" y="3"/>
                  </a:moveTo>
                  <a:lnTo>
                    <a:pt x="244" y="0"/>
                  </a:lnTo>
                  <a:lnTo>
                    <a:pt x="3" y="258"/>
                  </a:lnTo>
                  <a:lnTo>
                    <a:pt x="0" y="591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69" name="任意多边形: 形状 2982"/>
            <p:cNvSpPr/>
            <p:nvPr>
              <p:custDataLst>
                <p:tags r:id="rId11"/>
              </p:custDataLst>
            </p:nvPr>
          </p:nvSpPr>
          <p:spPr>
            <a:xfrm flipH="1">
              <a:off x="7504" y="2280"/>
              <a:ext cx="235" cy="218"/>
            </a:xfrm>
            <a:custGeom>
              <a:avLst/>
              <a:gdLst>
                <a:gd name="connsiteX0" fmla="*/ 603 w 603"/>
                <a:gd name="connsiteY0" fmla="*/ 3 h 558"/>
                <a:gd name="connsiteX1" fmla="*/ 261 w 603"/>
                <a:gd name="connsiteY1" fmla="*/ 0 h 558"/>
                <a:gd name="connsiteX2" fmla="*/ 2 w 603"/>
                <a:gd name="connsiteY2" fmla="*/ 238 h 558"/>
                <a:gd name="connsiteX3" fmla="*/ 0 w 603"/>
                <a:gd name="connsiteY3" fmla="*/ 558 h 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" h="558">
                  <a:moveTo>
                    <a:pt x="603" y="3"/>
                  </a:moveTo>
                  <a:lnTo>
                    <a:pt x="261" y="0"/>
                  </a:lnTo>
                  <a:lnTo>
                    <a:pt x="2" y="238"/>
                  </a:lnTo>
                  <a:lnTo>
                    <a:pt x="0" y="558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73" y="2475"/>
              <a:ext cx="1339" cy="998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概念</a:t>
              </a:r>
              <a:endPara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7350" y="2576195"/>
            <a:ext cx="5472430" cy="3035300"/>
            <a:chOff x="610" y="3474"/>
            <a:chExt cx="7798" cy="4780"/>
          </a:xfrm>
        </p:grpSpPr>
        <p:sp>
          <p:nvSpPr>
            <p:cNvPr id="28" name="任意多边形 1028"/>
            <p:cNvSpPr/>
            <p:nvPr>
              <p:custDataLst>
                <p:tags r:id="rId12"/>
              </p:custDataLst>
            </p:nvPr>
          </p:nvSpPr>
          <p:spPr>
            <a:xfrm>
              <a:off x="6012" y="3474"/>
              <a:ext cx="2396" cy="4773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5B9BD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marL="0" marR="0" lvl="0" indent="0" algn="ctr" defTabSz="2000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4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9" name="TextBox 16"/>
            <p:cNvSpPr txBox="1"/>
            <p:nvPr>
              <p:custDataLst>
                <p:tags r:id="rId13"/>
              </p:custDataLst>
            </p:nvPr>
          </p:nvSpPr>
          <p:spPr>
            <a:xfrm>
              <a:off x="6025" y="4495"/>
              <a:ext cx="2383" cy="874"/>
            </a:xfrm>
            <a:prstGeom prst="rect">
              <a:avLst/>
            </a:prstGeom>
          </p:spPr>
          <p:txBody>
            <a:bodyPr vert="horz" wrap="square" lIns="123825" tIns="123825" rIns="57150" bIns="12382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系统的整体目的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" name="TextBox 17"/>
            <p:cNvSpPr txBox="1"/>
            <p:nvPr>
              <p:custDataLst>
                <p:tags r:id="rId14"/>
              </p:custDataLst>
            </p:nvPr>
          </p:nvSpPr>
          <p:spPr>
            <a:xfrm>
              <a:off x="6012" y="5370"/>
              <a:ext cx="2396" cy="2755"/>
            </a:xfrm>
            <a:prstGeom prst="rect">
              <a:avLst/>
            </a:prstGeom>
            <a:solidFill>
              <a:schemeClr val="bg2"/>
            </a:solidFill>
          </p:spPr>
          <p:txBody>
            <a:bodyPr vert="horz" wrap="square" lIns="71755" tIns="36195" rIns="107950" bIns="36195" rtlCol="0" anchor="t" anchorCtr="0">
              <a:noAutofit/>
            </a:bodyPr>
            <a:lstStyle/>
            <a:p>
              <a:pPr lv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defRPr/>
              </a:pP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常常由系统的反馈结构决定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的，而反馈结构就是系统中的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核心驱动力或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关键影响</a:t>
              </a:r>
              <a:endParaRPr lang="zh-CN" altLang="en-US" sz="1200" b="1" kern="0" noProof="0" dirty="0">
                <a:ln>
                  <a:noFill/>
                </a:ln>
                <a:solidFill>
                  <a:schemeClr val="accent1">
                    <a:alpha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15"/>
              </p:custDataLst>
            </p:nvPr>
          </p:nvSpPr>
          <p:spPr>
            <a:xfrm>
              <a:off x="6020" y="3965"/>
              <a:ext cx="2388" cy="5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</a:t>
              </a:r>
              <a:r>
                <a:rPr lang="en-US" altLang="zh-CN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Group 5"/>
            <p:cNvGrpSpPr/>
            <p:nvPr/>
          </p:nvGrpSpPr>
          <p:grpSpPr bwMode="auto">
            <a:xfrm rot="0">
              <a:off x="7030" y="3533"/>
              <a:ext cx="408" cy="379"/>
              <a:chOff x="0" y="0"/>
              <a:chExt cx="1615" cy="1615"/>
            </a:xfrm>
          </p:grpSpPr>
          <p:sp>
            <p:nvSpPr>
              <p:cNvPr id="35" name="Oval 16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0" y="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6" name="Oval 17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2" y="9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A2A2A2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8" name="Oval 18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75" y="17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rgbClr val="9999FF"/>
                  </a:gs>
                  <a:gs pos="50000">
                    <a:srgbClr val="FFFFFF"/>
                  </a:gs>
                  <a:gs pos="100000">
                    <a:srgbClr val="9999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9" name="Oval 19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76" y="17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50" name="Oval 20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56" y="25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rgbClr val="9999FF"/>
                  </a:gs>
                  <a:gs pos="50000">
                    <a:srgbClr val="525289"/>
                  </a:gs>
                  <a:gs pos="100000">
                    <a:srgbClr val="9999FF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51" name="Oval 21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59" y="25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7153" y="3606"/>
              <a:ext cx="187" cy="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600" b="1" dirty="0">
                <a:solidFill>
                  <a:srgbClr val="FFFF00"/>
                </a:solidFill>
              </a:endParaRPr>
            </a:p>
          </p:txBody>
        </p:sp>
        <p:sp>
          <p:nvSpPr>
            <p:cNvPr id="56" name="任意多边形 1028"/>
            <p:cNvSpPr/>
            <p:nvPr>
              <p:custDataLst>
                <p:tags r:id="rId22"/>
              </p:custDataLst>
            </p:nvPr>
          </p:nvSpPr>
          <p:spPr>
            <a:xfrm>
              <a:off x="612" y="3474"/>
              <a:ext cx="2396" cy="4780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5B9BD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marL="0" marR="0" lvl="0" indent="0" algn="ctr" defTabSz="2000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4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7" name="TextBox 16"/>
            <p:cNvSpPr txBox="1"/>
            <p:nvPr>
              <p:custDataLst>
                <p:tags r:id="rId23"/>
              </p:custDataLst>
            </p:nvPr>
          </p:nvSpPr>
          <p:spPr>
            <a:xfrm>
              <a:off x="643" y="4496"/>
              <a:ext cx="2326" cy="924"/>
            </a:xfrm>
            <a:prstGeom prst="rect">
              <a:avLst/>
            </a:prstGeom>
          </p:spPr>
          <p:txBody>
            <a:bodyPr vert="horz" wrap="square" lIns="123825" tIns="123825" rIns="57150" bIns="123825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系统的组成部分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17"/>
            <p:cNvSpPr txBox="1"/>
            <p:nvPr>
              <p:custDataLst>
                <p:tags r:id="rId24"/>
              </p:custDataLst>
            </p:nvPr>
          </p:nvSpPr>
          <p:spPr>
            <a:xfrm>
              <a:off x="610" y="5421"/>
              <a:ext cx="2398" cy="2704"/>
            </a:xfrm>
            <a:prstGeom prst="rect">
              <a:avLst/>
            </a:prstGeom>
            <a:solidFill>
              <a:schemeClr val="bg2"/>
            </a:solidFill>
          </p:spPr>
          <p:txBody>
            <a:bodyPr vert="horz" wrap="square" lIns="71755" tIns="36195" rIns="107950" bIns="36195" rtlCol="0" anchor="t" anchorCtr="0">
              <a:noAutofit/>
            </a:bodyPr>
            <a:lstStyle/>
            <a:p>
              <a:pPr lvl="0"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不同的系统有不同的因素，我们在分析时，需要讨论，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1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明确勿遗漏</a:t>
              </a:r>
              <a:endParaRPr lang="zh-CN" altLang="en-US" sz="1200" b="1" kern="0" noProof="0" dirty="0">
                <a:ln>
                  <a:noFill/>
                </a:ln>
                <a:solidFill>
                  <a:schemeClr val="accent1">
                    <a:alpha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25"/>
              </p:custDataLst>
            </p:nvPr>
          </p:nvSpPr>
          <p:spPr>
            <a:xfrm>
              <a:off x="613" y="3965"/>
              <a:ext cx="2395" cy="5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要素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Oval 16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606" y="3533"/>
              <a:ext cx="408" cy="379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Oval 1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629" y="3554"/>
              <a:ext cx="361" cy="3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A2A2A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5" name="Oval 18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650" y="3574"/>
              <a:ext cx="320" cy="297"/>
            </a:xfrm>
            <a:prstGeom prst="ellipse">
              <a:avLst/>
            </a:prstGeom>
            <a:gradFill rotWithShape="1">
              <a:gsLst>
                <a:gs pos="0">
                  <a:srgbClr val="9999FF"/>
                </a:gs>
                <a:gs pos="50000">
                  <a:srgbClr val="FFFFFF"/>
                </a:gs>
                <a:gs pos="100000">
                  <a:srgbClr val="9999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6" name="Oval 19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650" y="3574"/>
              <a:ext cx="319" cy="297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Oval 2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671" y="3593"/>
              <a:ext cx="277" cy="259"/>
            </a:xfrm>
            <a:prstGeom prst="ellipse">
              <a:avLst/>
            </a:prstGeom>
            <a:gradFill rotWithShape="1">
              <a:gsLst>
                <a:gs pos="0">
                  <a:srgbClr val="9999FF"/>
                </a:gs>
                <a:gs pos="50000">
                  <a:srgbClr val="525289"/>
                </a:gs>
                <a:gs pos="100000">
                  <a:srgbClr val="9999FF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8" name="Oval 2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671" y="3594"/>
              <a:ext cx="277" cy="25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729" y="3606"/>
              <a:ext cx="187" cy="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600" b="1" dirty="0">
                <a:solidFill>
                  <a:srgbClr val="FFFF00"/>
                </a:solidFill>
              </a:endParaRPr>
            </a:p>
          </p:txBody>
        </p:sp>
        <p:sp>
          <p:nvSpPr>
            <p:cNvPr id="76" name="任意多边形 1028"/>
            <p:cNvSpPr/>
            <p:nvPr>
              <p:custDataLst>
                <p:tags r:id="rId32"/>
              </p:custDataLst>
            </p:nvPr>
          </p:nvSpPr>
          <p:spPr>
            <a:xfrm>
              <a:off x="3332" y="3474"/>
              <a:ext cx="2396" cy="4780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marL="0" marR="0" lvl="0" indent="0" algn="ctr" defTabSz="2000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4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TextBox 16"/>
            <p:cNvSpPr txBox="1"/>
            <p:nvPr>
              <p:custDataLst>
                <p:tags r:id="rId33"/>
              </p:custDataLst>
            </p:nvPr>
          </p:nvSpPr>
          <p:spPr>
            <a:xfrm>
              <a:off x="3363" y="4496"/>
              <a:ext cx="2326" cy="926"/>
            </a:xfrm>
            <a:prstGeom prst="rect">
              <a:avLst/>
            </a:prstGeom>
            <a:noFill/>
          </p:spPr>
          <p:txBody>
            <a:bodyPr vert="horz" wrap="square" lIns="123825" tIns="123825" rIns="57150" bIns="123825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要素之间的相互关系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17"/>
            <p:cNvSpPr txBox="1"/>
            <p:nvPr>
              <p:custDataLst>
                <p:tags r:id="rId34"/>
              </p:custDataLst>
            </p:nvPr>
          </p:nvSpPr>
          <p:spPr>
            <a:xfrm>
              <a:off x="3331" y="5421"/>
              <a:ext cx="2397" cy="2704"/>
            </a:xfrm>
            <a:prstGeom prst="rect">
              <a:avLst/>
            </a:prstGeom>
            <a:solidFill>
              <a:schemeClr val="bg2"/>
            </a:solidFill>
          </p:spPr>
          <p:txBody>
            <a:bodyPr vert="horz" wrap="square" lIns="71755" tIns="36195" rIns="107950" bIns="36195" rtlCol="0" anchor="t" anchorCtr="0">
              <a:noAutofit/>
            </a:bodyPr>
            <a:lstStyle/>
            <a:p>
              <a:pPr lvl="0"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2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比如：信息流、物理流、规则、态度等。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2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在进行问题分析时，</a:t>
              </a:r>
              <a:r>
                <a:rPr lang="zh-CN" altLang="en-US" sz="1200" b="1" kern="0" noProof="0" dirty="0">
                  <a:ln>
                    <a:noFill/>
                  </a:ln>
                  <a:solidFill>
                    <a:schemeClr val="accent2">
                      <a:alpha val="10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经常显得连接比要素更重要</a:t>
              </a:r>
              <a:endParaRPr lang="zh-CN" altLang="en-US" sz="1200" b="1" kern="0" noProof="0" dirty="0">
                <a:ln>
                  <a:noFill/>
                </a:ln>
                <a:solidFill>
                  <a:schemeClr val="accent2">
                    <a:alpha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78"/>
            <p:cNvSpPr txBox="1"/>
            <p:nvPr>
              <p:custDataLst>
                <p:tags r:id="rId35"/>
              </p:custDataLst>
            </p:nvPr>
          </p:nvSpPr>
          <p:spPr>
            <a:xfrm>
              <a:off x="3341" y="3965"/>
              <a:ext cx="2387" cy="5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连接</a:t>
              </a:r>
              <a:endPara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1" name="Group 5"/>
            <p:cNvGrpSpPr/>
            <p:nvPr/>
          </p:nvGrpSpPr>
          <p:grpSpPr bwMode="auto">
            <a:xfrm rot="0">
              <a:off x="4326" y="3533"/>
              <a:ext cx="408" cy="379"/>
              <a:chOff x="0" y="0"/>
              <a:chExt cx="1615" cy="1615"/>
            </a:xfrm>
          </p:grpSpPr>
          <p:sp>
            <p:nvSpPr>
              <p:cNvPr id="82" name="Oval 16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0" y="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3" name="Oval 17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92" y="9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A2A2A2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4" name="Oval 18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75" y="17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rgbClr val="9999FF"/>
                  </a:gs>
                  <a:gs pos="50000">
                    <a:srgbClr val="FFFFFF"/>
                  </a:gs>
                  <a:gs pos="100000">
                    <a:srgbClr val="9999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5" name="Oval 19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176" y="17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6" name="Oval 20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256" y="25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rgbClr val="9999FF"/>
                  </a:gs>
                  <a:gs pos="50000">
                    <a:srgbClr val="525289"/>
                  </a:gs>
                  <a:gs pos="100000">
                    <a:srgbClr val="9999FF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7" name="Oval 21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259" y="25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文本框 87"/>
            <p:cNvSpPr txBox="1"/>
            <p:nvPr/>
          </p:nvSpPr>
          <p:spPr>
            <a:xfrm>
              <a:off x="4449" y="3606"/>
              <a:ext cx="187" cy="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0" y="692785"/>
            <a:ext cx="4914265" cy="3683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C00000">
                  <a:alpha val="0"/>
                </a:srgbClr>
              </a:gs>
            </a:gsLst>
            <a:lin ang="0" scaled="1"/>
          </a:gradFill>
          <a:ln w="12700" cap="flat" cmpd="sng" algn="ctr">
            <a:gradFill flip="none" rotWithShape="1">
              <a:gsLst>
                <a:gs pos="0">
                  <a:srgbClr val="FFC000"/>
                </a:gs>
                <a:gs pos="100000">
                  <a:srgbClr val="C00000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algn="l"/>
            <a:r>
              <a:rPr lang="en-US" altLang="zh-CN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系统思维的概念</a:t>
            </a:r>
            <a:endParaRPr lang="zh-CN" altLang="en-US" sz="16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42"/>
            </p:custDataLst>
          </p:nvPr>
        </p:nvGraphicFramePr>
        <p:xfrm>
          <a:off x="6409055" y="1537970"/>
          <a:ext cx="5320665" cy="4429760"/>
        </p:xfrm>
        <a:graphic>
          <a:graphicData uri="http://schemas.openxmlformats.org/drawingml/2006/table">
            <a:tbl>
              <a:tblPr firstRow="1" firstCol="1">
                <a:tableStyleId>{4755F1E8-22EF-4F80-9349-C0E32835FE70}</a:tableStyleId>
              </a:tblPr>
              <a:tblGrid>
                <a:gridCol w="746760"/>
                <a:gridCol w="2219960"/>
                <a:gridCol w="2353945"/>
              </a:tblGrid>
              <a:tr h="66421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维度</a:t>
                      </a:r>
                      <a:endPara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线性思维</a:t>
                      </a:r>
                      <a:endPara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系统思维</a:t>
                      </a:r>
                      <a:endPara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51181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核心隐喻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一条直线、一根链条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一张网络、一个生态系统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5905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 spc="12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因果关系</a:t>
                      </a:r>
                      <a:endParaRPr lang="zh-CN" altLang="en-US" sz="1400" spc="12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单向、单因单果</a:t>
                      </a:r>
                      <a:endParaRPr lang="zh-CN" altLang="en-US" sz="1200" b="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多向、循环因果、互为因果</a:t>
                      </a:r>
                      <a:endParaRPr lang="zh-CN" altLang="en-US" sz="1200" b="0" spc="12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51181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看待问题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分割的、静态的快照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关联的、动态的电影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48450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预测和控制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理解和干预（寻找杠杆点）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48577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焦点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单个事件</a:t>
                      </a:r>
                      <a:r>
                        <a:rPr lang="en-US" altLang="zh-CN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个体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互动关系与结构模式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5905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优势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简单、快速、清晰，适合确定性问题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深刻、全面、可持续，适合复杂性问题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  <a:tr h="5905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局限性</a:t>
                      </a:r>
                      <a:endParaRPr lang="zh-CN" altLang="en-US" sz="140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1755" marR="71755" marT="0" marB="0" anchor="ctr" anchorCtr="0">
                    <a:lnL w="12700" cmpd="sng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在复杂系统中易导致意外后果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更耗时，更难找到简洁答案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2"/>
                      </a:solidFill>
                      <a:prstDash val="solid"/>
                    </a:lnL>
                    <a:lnR w="12700" cmpd="sng">
                      <a:solidFill>
                        <a:schemeClr val="accent2"/>
                      </a:solidFill>
                      <a:prstDash val="solid"/>
                    </a:lnR>
                    <a:lnT w="12700" cmpd="sng">
                      <a:solidFill>
                        <a:schemeClr val="accent2"/>
                      </a:solidFill>
                      <a:prstDash val="solid"/>
                    </a:lnT>
                    <a:lnB w="12700" cmpd="sng">
                      <a:solidFill>
                        <a:schemeClr val="accent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元素、因素和要素之间的</a:t>
            </a:r>
            <a:r>
              <a:rPr lang="zh-CN" altLang="en-US"/>
              <a:t>关系</a:t>
            </a: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0" y="692785"/>
            <a:ext cx="4914265" cy="3683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C00000">
                  <a:alpha val="0"/>
                </a:srgbClr>
              </a:gs>
            </a:gsLst>
            <a:lin ang="0" scaled="1"/>
          </a:gradFill>
          <a:ln w="12700" cap="flat" cmpd="sng" algn="ctr">
            <a:gradFill flip="none" rotWithShape="1">
              <a:gsLst>
                <a:gs pos="0">
                  <a:srgbClr val="FFC000"/>
                </a:gs>
                <a:gs pos="100000">
                  <a:srgbClr val="C00000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algn="l"/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三个词汇在系统分析时</a:t>
            </a:r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的侧重点</a:t>
            </a:r>
            <a:endParaRPr lang="zh-CN" altLang="en-US" sz="16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86130" y="1214755"/>
            <a:ext cx="10264140" cy="4530725"/>
            <a:chOff x="1436" y="3153"/>
            <a:chExt cx="16164" cy="7135"/>
          </a:xfrm>
        </p:grpSpPr>
        <p:sp>
          <p:nvSpPr>
            <p:cNvPr id="28" name="矩形 27"/>
            <p:cNvSpPr/>
            <p:nvPr>
              <p:custDataLst>
                <p:tags r:id="rId1"/>
              </p:custDataLst>
            </p:nvPr>
          </p:nvSpPr>
          <p:spPr>
            <a:xfrm>
              <a:off x="2825" y="8204"/>
              <a:ext cx="4835" cy="2085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60000"/>
                    <a:lumOff val="40000"/>
                  </a:schemeClr>
                </a:gs>
                <a:gs pos="200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77800" dist="88900" dir="5400000" sx="101000" sy="101000" algn="t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lvl="0" algn="ctr">
                <a:lnSpc>
                  <a:spcPct val="13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像是影响机器运行状态的内外力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  <a:p>
              <a:pPr lvl="0" algn="ctr">
                <a:lnSpc>
                  <a:spcPct val="13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（司机的驾驶习惯、油品质量、路况、天气）。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  <a:p>
              <a:pPr lvl="0" algn="ctr">
                <a:lnSpc>
                  <a:spcPct val="130000"/>
                </a:lnSpc>
                <a:spcBef>
                  <a:spcPts val="0"/>
                </a:spcBef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强调对系统产生作用的条件和变量。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</p:txBody>
        </p:sp>
        <p:cxnSp>
          <p:nvCxnSpPr>
            <p:cNvPr id="38" name="直接箭头连接符 37"/>
            <p:cNvCxnSpPr/>
            <p:nvPr>
              <p:custDataLst>
                <p:tags r:id="rId2"/>
              </p:custDataLst>
            </p:nvPr>
          </p:nvCxnSpPr>
          <p:spPr>
            <a:xfrm flipH="1" flipV="1">
              <a:off x="5768" y="3677"/>
              <a:ext cx="854" cy="643"/>
            </a:xfrm>
            <a:prstGeom prst="straightConnector1">
              <a:avLst/>
            </a:prstGeom>
            <a:ln>
              <a:solidFill>
                <a:schemeClr val="accent1">
                  <a:lumMod val="75000"/>
                  <a:lumOff val="2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>
              <p:custDataLst>
                <p:tags r:id="rId3"/>
              </p:custDataLst>
            </p:nvPr>
          </p:nvSpPr>
          <p:spPr>
            <a:xfrm flipH="1">
              <a:off x="6125" y="3534"/>
              <a:ext cx="4286" cy="4286"/>
            </a:xfrm>
            <a:prstGeom prst="ellipse">
              <a:avLst/>
            </a:prstGeom>
            <a:solidFill>
              <a:schemeClr val="accent1">
                <a:lumMod val="75000"/>
                <a:lumOff val="25000"/>
                <a:alpha val="90000"/>
              </a:schemeClr>
            </a:solidFill>
            <a:ln>
              <a:noFill/>
            </a:ln>
            <a:effectLst>
              <a:outerShdw blurRad="50800" dist="38100" dir="13500000" algn="b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4"/>
              </p:custDataLst>
            </p:nvPr>
          </p:nvSpPr>
          <p:spPr>
            <a:xfrm flipH="1">
              <a:off x="5702" y="3153"/>
              <a:ext cx="5050" cy="5050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  <a:lumOff val="25000"/>
                  <a:alpha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5"/>
              </p:custDataLst>
            </p:nvPr>
          </p:nvSpPr>
          <p:spPr>
            <a:xfrm>
              <a:off x="1436" y="3153"/>
              <a:ext cx="4226" cy="2326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75000"/>
                    <a:alpha val="100000"/>
                  </a:schemeClr>
                </a:gs>
                <a:gs pos="62000">
                  <a:schemeClr val="accent1">
                    <a:alpha val="100000"/>
                  </a:schemeClr>
                </a:gs>
                <a:gs pos="200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77800" dist="88900" dir="5400000" sx="101000" sy="101000" algn="t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lvl="0" algn="ctr">
                <a:lnSpc>
                  <a:spcPct val="13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这个词最通用，可以看作是前两者的统称或更基础的组成部分，尤其在非动态的集合中（如化学元素、设计元素）</a:t>
              </a: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。</a:t>
              </a:r>
              <a:endParaRPr lang="zh-CN" altLang="en-US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 flipH="1">
              <a:off x="9008" y="3921"/>
              <a:ext cx="4408" cy="4408"/>
            </a:xfrm>
            <a:prstGeom prst="ellipse">
              <a:avLst/>
            </a:prstGeom>
            <a:noFill/>
            <a:ln>
              <a:solidFill>
                <a:schemeClr val="accent2">
                  <a:alpha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7"/>
              </p:custDataLst>
            </p:nvPr>
          </p:nvSpPr>
          <p:spPr>
            <a:xfrm>
              <a:off x="13680" y="3534"/>
              <a:ext cx="3920" cy="2245"/>
            </a:xfrm>
            <a:prstGeom prst="rect">
              <a:avLst/>
            </a:prstGeom>
            <a:gradFill flip="none" rotWithShape="1">
              <a:gsLst>
                <a:gs pos="100000">
                  <a:schemeClr val="accent2">
                    <a:lumMod val="75000"/>
                    <a:alpha val="100000"/>
                  </a:schemeClr>
                </a:gs>
                <a:gs pos="63000">
                  <a:schemeClr val="accent2">
                    <a:alpha val="100000"/>
                  </a:schemeClr>
                </a:gs>
                <a:gs pos="2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77800" dist="88900" dir="5400000" sx="101000" sy="101000" algn="t" rotWithShape="0">
                <a:schemeClr val="accent2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像是机器本身的零部件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（发动机、轮胎、方向盘）。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500" b="1">
                  <a:solidFill>
                    <a:schemeClr val="bg1"/>
                  </a:solidFill>
                  <a:sym typeface="+mn-ea"/>
                </a:rPr>
                <a:t>属于系统内部，是构成系统的基本实体。</a:t>
              </a:r>
              <a:endParaRPr lang="zh-CN" altLang="en-US" sz="1500" b="1">
                <a:solidFill>
                  <a:schemeClr val="bg1"/>
                </a:solidFill>
                <a:sym typeface="+mn-ea"/>
              </a:endParaRPr>
            </a:p>
          </p:txBody>
        </p:sp>
        <p:sp>
          <p:nvSpPr>
            <p:cNvPr id="5" name="椭圆 4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 flipH="1">
              <a:off x="9320" y="4234"/>
              <a:ext cx="3783" cy="3783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  <a:effectLst>
              <a:outerShdw blurRad="50800" dist="38100" dir="13500000" algn="b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9"/>
              </p:custDataLst>
            </p:nvPr>
          </p:nvSpPr>
          <p:spPr>
            <a:xfrm flipH="1">
              <a:off x="7762" y="6054"/>
              <a:ext cx="3380" cy="3380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  <a:lumOff val="50000"/>
                  <a:alpha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9" name="直接箭头连接符 28"/>
            <p:cNvCxnSpPr/>
            <p:nvPr>
              <p:custDataLst>
                <p:tags r:id="rId10"/>
              </p:custDataLst>
            </p:nvPr>
          </p:nvCxnSpPr>
          <p:spPr>
            <a:xfrm flipH="1">
              <a:off x="7840" y="8665"/>
              <a:ext cx="688" cy="634"/>
            </a:xfrm>
            <a:prstGeom prst="straightConnector1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>
              <p:custDataLst>
                <p:tags r:id="rId11"/>
              </p:custDataLst>
            </p:nvPr>
          </p:nvSpPr>
          <p:spPr>
            <a:xfrm flipH="1">
              <a:off x="8145" y="6433"/>
              <a:ext cx="2615" cy="2615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90000"/>
              </a:schemeClr>
            </a:solidFill>
            <a:ln>
              <a:noFill/>
            </a:ln>
            <a:effectLst>
              <a:outerShdw blurRad="50800" dist="38100" dir="13500000" algn="b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 flipH="1">
              <a:off x="8733" y="7021"/>
              <a:ext cx="1439" cy="1439"/>
            </a:xfrm>
            <a:prstGeom prst="ellipse">
              <a:avLst/>
            </a:prstGeom>
            <a:solidFill>
              <a:schemeClr val="l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19" descr="C:\Users\Joe Qiao\AppData\Roaming\Kingsoft\office6\templates\download\kaiwpp\icon50026458VCG41N116435564810540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9169" y="6455"/>
              <a:ext cx="566" cy="566"/>
            </a:xfrm>
            <a:prstGeom prst="rect">
              <a:avLst/>
            </a:prstGeom>
          </p:spPr>
        </p:pic>
        <p:sp>
          <p:nvSpPr>
            <p:cNvPr id="6" name="椭圆 5"/>
            <p:cNvSpPr>
              <a:spLocks noChangeAspect="1"/>
            </p:cNvSpPr>
            <p:nvPr>
              <p:custDataLst>
                <p:tags r:id="rId16"/>
              </p:custDataLst>
            </p:nvPr>
          </p:nvSpPr>
          <p:spPr>
            <a:xfrm flipH="1">
              <a:off x="10493" y="5406"/>
              <a:ext cx="1439" cy="1439"/>
            </a:xfrm>
            <a:prstGeom prst="ellipse">
              <a:avLst/>
            </a:prstGeom>
            <a:solidFill>
              <a:schemeClr val="l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5" descr="C:\Users\Joe Qiao\AppData\Roaming\Kingsoft\office6\templates\download\kaiwpp\icon8626174WPSMBID8626174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10980" y="4402"/>
              <a:ext cx="566" cy="566"/>
            </a:xfrm>
            <a:prstGeom prst="rect">
              <a:avLst/>
            </a:prstGeom>
          </p:spPr>
        </p:pic>
        <p:sp>
          <p:nvSpPr>
            <p:cNvPr id="11" name="椭圆 10"/>
            <p:cNvSpPr/>
            <p:nvPr>
              <p:custDataLst>
                <p:tags r:id="rId20"/>
              </p:custDataLst>
            </p:nvPr>
          </p:nvSpPr>
          <p:spPr>
            <a:xfrm flipH="1">
              <a:off x="7549" y="4958"/>
              <a:ext cx="1439" cy="1439"/>
            </a:xfrm>
            <a:prstGeom prst="ellipse">
              <a:avLst/>
            </a:prstGeom>
            <a:solidFill>
              <a:schemeClr val="lt1">
                <a:lumMod val="88000"/>
                <a:lumOff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" name="图片 23" descr="C:\Users\Joe Qiao\AppData\Roaming\Kingsoft\office6\templates\download\kaiwpp\icon20281508WPSMBID2028150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>
              <a:fillRect/>
            </a:stretch>
          </p:blipFill>
          <p:spPr>
            <a:xfrm>
              <a:off x="7962" y="3717"/>
              <a:ext cx="566" cy="566"/>
            </a:xfrm>
            <a:prstGeom prst="rect">
              <a:avLst/>
            </a:prstGeom>
          </p:spPr>
        </p:pic>
        <p:cxnSp>
          <p:nvCxnSpPr>
            <p:cNvPr id="4" name="直接连接符 3"/>
            <p:cNvCxnSpPr/>
            <p:nvPr>
              <p:custDataLst>
                <p:tags r:id="rId24"/>
              </p:custDataLst>
            </p:nvPr>
          </p:nvCxnSpPr>
          <p:spPr>
            <a:xfrm flipV="1">
              <a:off x="12593" y="4234"/>
              <a:ext cx="852" cy="668"/>
            </a:xfrm>
            <a:prstGeom prst="line">
              <a:avLst/>
            </a:prstGeom>
            <a:ln>
              <a:solidFill>
                <a:schemeClr val="accent2">
                  <a:lumMod val="90000"/>
                  <a:lumOff val="1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>
              <p:custDataLst>
                <p:tags r:id="rId25"/>
              </p:custDataLst>
            </p:nvPr>
          </p:nvSpPr>
          <p:spPr>
            <a:xfrm>
              <a:off x="7555" y="5230"/>
              <a:ext cx="1433" cy="8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p>
              <a:pPr algn="ctr"/>
              <a:r>
                <a:rPr lang="zh-CN" altLang="en-US" sz="2000" b="1" kern="0" dirty="0">
                  <a:solidFill>
                    <a:schemeClr val="accent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元素</a:t>
              </a:r>
              <a:endParaRPr lang="zh-CN" altLang="en-US" sz="2000" b="1" kern="0" dirty="0">
                <a:solidFill>
                  <a:schemeClr val="accent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>
              <p:custDataLst>
                <p:tags r:id="rId26"/>
              </p:custDataLst>
            </p:nvPr>
          </p:nvSpPr>
          <p:spPr>
            <a:xfrm>
              <a:off x="10493" y="5692"/>
              <a:ext cx="1438" cy="8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p>
              <a:pPr algn="ctr"/>
              <a:r>
                <a: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要素</a:t>
              </a:r>
              <a:endParaRPr lang="zh-CN" altLang="en-US" sz="2000" b="1" kern="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27"/>
              </p:custDataLst>
            </p:nvPr>
          </p:nvSpPr>
          <p:spPr>
            <a:xfrm>
              <a:off x="8732" y="7337"/>
              <a:ext cx="1440" cy="8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p>
              <a:pPr algn="ctr"/>
              <a:r>
                <a:rPr lang="zh-CN" altLang="en-US" sz="2000" b="1" kern="0" dirty="0">
                  <a:solidFill>
                    <a:schemeClr val="accent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因素</a:t>
              </a:r>
              <a:endParaRPr lang="zh-CN" altLang="en-US" sz="2000" b="1" kern="0" dirty="0">
                <a:solidFill>
                  <a:schemeClr val="accent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82" name="表格 81"/>
          <p:cNvGraphicFramePr/>
          <p:nvPr>
            <p:custDataLst>
              <p:tags r:id="rId28"/>
            </p:custDataLst>
          </p:nvPr>
        </p:nvGraphicFramePr>
        <p:xfrm>
          <a:off x="7014210" y="4421505"/>
          <a:ext cx="4714240" cy="2000250"/>
        </p:xfrm>
        <a:graphic>
          <a:graphicData uri="http://schemas.openxmlformats.org/drawingml/2006/table">
            <a:tbl>
              <a:tblPr firstRow="1">
                <a:tableStyleId>{2806D25A-6C99-4B35-81B5-3056035FED2A}</a:tableStyleId>
              </a:tblPr>
              <a:tblGrid>
                <a:gridCol w="570230"/>
                <a:gridCol w="1158875"/>
                <a:gridCol w="1536065"/>
                <a:gridCol w="1449070"/>
              </a:tblGrid>
              <a:tr h="31559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000" spc="60"/>
                        <a:t>维度</a:t>
                      </a:r>
                      <a:endParaRPr lang="zh-CN" altLang="en-US" sz="1000" spc="60"/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000" spc="60"/>
                        <a:t>要素</a:t>
                      </a:r>
                      <a:endParaRPr lang="zh-CN" altLang="en-US" sz="1000" spc="60"/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000" spc="60"/>
                        <a:t>因素</a:t>
                      </a:r>
                      <a:endParaRPr lang="zh-CN" altLang="en-US" sz="1000" spc="60"/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000" spc="60"/>
                        <a:t>元素</a:t>
                      </a:r>
                      <a:endParaRPr lang="zh-CN" altLang="en-US" sz="1000" spc="60"/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24638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 b="1">
                          <a:solidFill>
                            <a:srgbClr val="FFFF00"/>
                          </a:solidFill>
                        </a:rPr>
                        <a:t>核心侧重</a:t>
                      </a:r>
                      <a:endParaRPr lang="zh-CN" altLang="en-US" sz="800" b="1">
                        <a:solidFill>
                          <a:srgbClr val="FFFF00"/>
                        </a:solidFill>
                      </a:endParaRPr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结构与功能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影响与变化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组成与成分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</a:tr>
              <a:tr h="3937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 b="1">
                          <a:solidFill>
                            <a:srgbClr val="FFFF00"/>
                          </a:solidFill>
                        </a:rPr>
                        <a:t>与系统的关系</a:t>
                      </a:r>
                      <a:endParaRPr lang="zh-CN" altLang="en-US" sz="800" b="1">
                        <a:solidFill>
                          <a:srgbClr val="FFFF00"/>
                        </a:solidFill>
                      </a:endParaRPr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内在的、结构性部分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内</a:t>
                      </a:r>
                      <a:r>
                        <a:rPr lang="en-US" altLang="zh-CN" sz="80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外部的作用力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可以是内在成分，也指一般集合成员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</a:tr>
              <a:tr h="25654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 b="1">
                          <a:solidFill>
                            <a:srgbClr val="FFFF00"/>
                          </a:solidFill>
                        </a:rPr>
                        <a:t>思维导向</a:t>
                      </a:r>
                      <a:endParaRPr lang="zh-CN" altLang="en-US" sz="800" b="1">
                        <a:solidFill>
                          <a:srgbClr val="FFFF00"/>
                        </a:solidFill>
                      </a:endParaRPr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系统性、关联性思维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因果性、动态性思维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分析性、列举性思维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</a:tr>
              <a:tr h="3937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 b="1">
                          <a:solidFill>
                            <a:srgbClr val="FFFF00"/>
                          </a:solidFill>
                        </a:rPr>
                        <a:t>关键问题</a:t>
                      </a:r>
                      <a:endParaRPr lang="zh-CN" altLang="en-US" sz="800" b="1">
                        <a:solidFill>
                          <a:srgbClr val="FFFF00"/>
                        </a:solidFill>
                      </a:endParaRPr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80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系统由什么基本模块构成？”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80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是什么导致了这个变化？”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80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这个整体里包含哪些东西？”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</a:tr>
              <a:tr h="39433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 b="1">
                          <a:solidFill>
                            <a:srgbClr val="FFFF00"/>
                          </a:solidFill>
                        </a:rPr>
                        <a:t>类比</a:t>
                      </a:r>
                      <a:endParaRPr lang="zh-CN" altLang="en-US" sz="800" b="1">
                        <a:solidFill>
                          <a:srgbClr val="FFFF00"/>
                        </a:solidFill>
                      </a:endParaRPr>
                    </a:p>
                  </a:txBody>
                  <a:tcPr marL="25400" marR="25400" marT="6350" marB="635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人体的器官（心、肝、脾）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影响健康的变量（饮食、运动、基因）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组成物质的化学原子（</a:t>
                      </a:r>
                      <a:r>
                        <a:rPr lang="en-US" altLang="zh-CN" sz="800">
                          <a:solidFill>
                            <a:schemeClr val="tx1"/>
                          </a:solidFill>
                        </a:rPr>
                        <a:t>H, O, C</a:t>
                      </a:r>
                      <a:r>
                        <a:rPr lang="zh-CN" altLang="en-US" sz="800">
                          <a:solidFill>
                            <a:schemeClr val="tx1"/>
                          </a:solidFill>
                        </a:rPr>
                        <a:t>）</a:t>
                      </a:r>
                      <a:endParaRPr lang="zh-CN" altLang="en-US" sz="800">
                        <a:solidFill>
                          <a:schemeClr val="tx1"/>
                        </a:solidFill>
                      </a:endParaRPr>
                    </a:p>
                  </a:txBody>
                  <a:tcPr marL="25400" marR="25400" marT="6350" marB="6350" anchor="ctr" anchorCtr="0"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元素、因素和要素之间的</a:t>
            </a:r>
            <a:r>
              <a:rPr lang="zh-CN" altLang="en-US"/>
              <a:t>关系</a:t>
            </a: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0" y="692785"/>
            <a:ext cx="4914265" cy="3683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C00000">
                  <a:alpha val="0"/>
                </a:srgbClr>
              </a:gs>
            </a:gsLst>
            <a:lin ang="0" scaled="1"/>
          </a:gradFill>
          <a:ln w="12700" cap="flat" cmpd="sng" algn="ctr">
            <a:gradFill flip="none" rotWithShape="1">
              <a:gsLst>
                <a:gs pos="0">
                  <a:srgbClr val="FFC000"/>
                </a:gs>
                <a:gs pos="100000">
                  <a:srgbClr val="C00000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algn="l"/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三个词汇在系统分析时</a:t>
            </a:r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的侧重点</a:t>
            </a:r>
            <a:endParaRPr lang="zh-CN" altLang="en-US" sz="16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146" name="组合 145"/>
          <p:cNvGrpSpPr/>
          <p:nvPr>
            <p:custDataLst>
              <p:tags r:id="rId1"/>
            </p:custDataLst>
          </p:nvPr>
        </p:nvGrpSpPr>
        <p:grpSpPr>
          <a:xfrm>
            <a:off x="415925" y="1344930"/>
            <a:ext cx="7005955" cy="2755900"/>
            <a:chOff x="1037" y="2229"/>
            <a:chExt cx="17409" cy="7325"/>
          </a:xfrm>
        </p:grpSpPr>
        <p:sp>
          <p:nvSpPr>
            <p:cNvPr id="140" name="任意多边形: 形状 216"/>
            <p:cNvSpPr/>
            <p:nvPr>
              <p:custDataLst>
                <p:tags r:id="rId2"/>
              </p:custDataLst>
            </p:nvPr>
          </p:nvSpPr>
          <p:spPr>
            <a:xfrm>
              <a:off x="15630" y="2229"/>
              <a:ext cx="892" cy="2194"/>
            </a:xfrm>
            <a:custGeom>
              <a:avLst/>
              <a:gdLst>
                <a:gd name="connsiteX0" fmla="*/ 287593 w 690141"/>
                <a:gd name="connsiteY0" fmla="*/ 0 h 1621786"/>
                <a:gd name="connsiteX1" fmla="*/ 0 w 690141"/>
                <a:gd name="connsiteY1" fmla="*/ 287593 h 1621786"/>
                <a:gd name="connsiteX2" fmla="*/ 0 w 690141"/>
                <a:gd name="connsiteY2" fmla="*/ 1334194 h 1621786"/>
                <a:gd name="connsiteX3" fmla="*/ 287593 w 690141"/>
                <a:gd name="connsiteY3" fmla="*/ 1621787 h 1621786"/>
                <a:gd name="connsiteX4" fmla="*/ 690142 w 690141"/>
                <a:gd name="connsiteY4" fmla="*/ 1621787 h 1621786"/>
                <a:gd name="connsiteX5" fmla="*/ 690142 w 690141"/>
                <a:gd name="connsiteY5" fmla="*/ 0 h 162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0141" h="1621786">
                  <a:moveTo>
                    <a:pt x="287593" y="0"/>
                  </a:moveTo>
                  <a:cubicBezTo>
                    <a:pt x="128756" y="0"/>
                    <a:pt x="0" y="128760"/>
                    <a:pt x="0" y="287593"/>
                  </a:cubicBezTo>
                  <a:lnTo>
                    <a:pt x="0" y="1334194"/>
                  </a:lnTo>
                  <a:cubicBezTo>
                    <a:pt x="0" y="1493031"/>
                    <a:pt x="128756" y="1621787"/>
                    <a:pt x="287593" y="1621787"/>
                  </a:cubicBezTo>
                  <a:lnTo>
                    <a:pt x="690142" y="1621787"/>
                  </a:lnTo>
                  <a:lnTo>
                    <a:pt x="690142" y="0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9" name="任意多边形: 形状 174"/>
            <p:cNvSpPr/>
            <p:nvPr>
              <p:custDataLst>
                <p:tags r:id="rId3"/>
              </p:custDataLst>
            </p:nvPr>
          </p:nvSpPr>
          <p:spPr>
            <a:xfrm>
              <a:off x="11998" y="4123"/>
              <a:ext cx="28" cy="2227"/>
            </a:xfrm>
            <a:custGeom>
              <a:avLst/>
              <a:gdLst>
                <a:gd name="connsiteX0" fmla="*/ 0 w 13476"/>
                <a:gd name="connsiteY0" fmla="*/ 0 h 1244843"/>
                <a:gd name="connsiteX1" fmla="*/ 0 w 13476"/>
                <a:gd name="connsiteY1" fmla="*/ 1244844 h 124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6" h="1244843">
                  <a:moveTo>
                    <a:pt x="0" y="0"/>
                  </a:moveTo>
                  <a:lnTo>
                    <a:pt x="0" y="1244844"/>
                  </a:lnTo>
                </a:path>
              </a:pathLst>
            </a:custGeom>
            <a:ln w="13469" cap="rnd">
              <a:solidFill>
                <a:srgbClr val="3D3D3D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6" name="任意多边形: 形状 175"/>
            <p:cNvSpPr/>
            <p:nvPr>
              <p:custDataLst>
                <p:tags r:id="rId4"/>
              </p:custDataLst>
            </p:nvPr>
          </p:nvSpPr>
          <p:spPr>
            <a:xfrm>
              <a:off x="10125" y="4746"/>
              <a:ext cx="3771" cy="4806"/>
            </a:xfrm>
            <a:custGeom>
              <a:avLst/>
              <a:gdLst>
                <a:gd name="connsiteX0" fmla="*/ 113099 w 1889245"/>
                <a:gd name="connsiteY0" fmla="*/ 347153 h 2687148"/>
                <a:gd name="connsiteX1" fmla="*/ 944622 w 1889245"/>
                <a:gd name="connsiteY1" fmla="*/ 0 h 2687148"/>
                <a:gd name="connsiteX2" fmla="*/ 1776146 w 1889245"/>
                <a:gd name="connsiteY2" fmla="*/ 347153 h 2687148"/>
                <a:gd name="connsiteX3" fmla="*/ 1889245 w 1889245"/>
                <a:gd name="connsiteY3" fmla="*/ 516710 h 2687148"/>
                <a:gd name="connsiteX4" fmla="*/ 1889245 w 1889245"/>
                <a:gd name="connsiteY4" fmla="*/ 2503157 h 2687148"/>
                <a:gd name="connsiteX5" fmla="*/ 1705619 w 1889245"/>
                <a:gd name="connsiteY5" fmla="*/ 2687148 h 2687148"/>
                <a:gd name="connsiteX6" fmla="*/ 1705436 w 1889245"/>
                <a:gd name="connsiteY6" fmla="*/ 2687148 h 2687148"/>
                <a:gd name="connsiteX7" fmla="*/ 183809 w 1889245"/>
                <a:gd name="connsiteY7" fmla="*/ 2687148 h 2687148"/>
                <a:gd name="connsiteX8" fmla="*/ 0 w 1889245"/>
                <a:gd name="connsiteY8" fmla="*/ 2503157 h 2687148"/>
                <a:gd name="connsiteX9" fmla="*/ 0 w 1889245"/>
                <a:gd name="connsiteY9" fmla="*/ 516345 h 2687148"/>
                <a:gd name="connsiteX10" fmla="*/ 113099 w 1889245"/>
                <a:gd name="connsiteY10" fmla="*/ 347153 h 26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9245" h="2687148">
                  <a:moveTo>
                    <a:pt x="113099" y="347153"/>
                  </a:moveTo>
                  <a:lnTo>
                    <a:pt x="944622" y="0"/>
                  </a:lnTo>
                  <a:lnTo>
                    <a:pt x="1776146" y="347153"/>
                  </a:lnTo>
                  <a:cubicBezTo>
                    <a:pt x="1844791" y="375442"/>
                    <a:pt x="1889501" y="442461"/>
                    <a:pt x="1889245" y="516710"/>
                  </a:cubicBezTo>
                  <a:lnTo>
                    <a:pt x="1889245" y="2503157"/>
                  </a:lnTo>
                  <a:cubicBezTo>
                    <a:pt x="1889354" y="2604672"/>
                    <a:pt x="1807134" y="2687038"/>
                    <a:pt x="1705619" y="2687148"/>
                  </a:cubicBezTo>
                  <a:cubicBezTo>
                    <a:pt x="1705559" y="2687148"/>
                    <a:pt x="1705497" y="2687148"/>
                    <a:pt x="1705436" y="2687148"/>
                  </a:cubicBezTo>
                  <a:lnTo>
                    <a:pt x="183809" y="2687148"/>
                  </a:lnTo>
                  <a:cubicBezTo>
                    <a:pt x="82265" y="2687038"/>
                    <a:pt x="0" y="2604708"/>
                    <a:pt x="0" y="2503157"/>
                  </a:cubicBezTo>
                  <a:lnTo>
                    <a:pt x="0" y="516345"/>
                  </a:lnTo>
                  <a:cubicBezTo>
                    <a:pt x="-105" y="442229"/>
                    <a:pt x="44573" y="375391"/>
                    <a:pt x="113099" y="347153"/>
                  </a:cubicBezTo>
                  <a:close/>
                </a:path>
              </a:pathLst>
            </a:custGeom>
            <a:solidFill>
              <a:srgbClr val="EEECE1">
                <a:lumMod val="95000"/>
              </a:srgbClr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7" name="任意多边形: 形状 176"/>
            <p:cNvSpPr/>
            <p:nvPr>
              <p:custDataLst>
                <p:tags r:id="rId5"/>
              </p:custDataLst>
            </p:nvPr>
          </p:nvSpPr>
          <p:spPr>
            <a:xfrm>
              <a:off x="10125" y="9223"/>
              <a:ext cx="3771" cy="329"/>
            </a:xfrm>
            <a:custGeom>
              <a:avLst/>
              <a:gdLst>
                <a:gd name="connsiteX0" fmla="*/ 0 w 1889244"/>
                <a:gd name="connsiteY0" fmla="*/ 0 h 183991"/>
                <a:gd name="connsiteX1" fmla="*/ 1889245 w 1889244"/>
                <a:gd name="connsiteY1" fmla="*/ 0 h 183991"/>
                <a:gd name="connsiteX2" fmla="*/ 1705619 w 1889244"/>
                <a:gd name="connsiteY2" fmla="*/ 183991 h 183991"/>
                <a:gd name="connsiteX3" fmla="*/ 1705436 w 1889244"/>
                <a:gd name="connsiteY3" fmla="*/ 183991 h 183991"/>
                <a:gd name="connsiteX4" fmla="*/ 183809 w 1889244"/>
                <a:gd name="connsiteY4" fmla="*/ 183991 h 183991"/>
                <a:gd name="connsiteX5" fmla="*/ 0 w 1889244"/>
                <a:gd name="connsiteY5" fmla="*/ 0 h 18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244" h="183991">
                  <a:moveTo>
                    <a:pt x="0" y="0"/>
                  </a:moveTo>
                  <a:lnTo>
                    <a:pt x="1889245" y="0"/>
                  </a:lnTo>
                  <a:cubicBezTo>
                    <a:pt x="1889354" y="101515"/>
                    <a:pt x="1807134" y="183881"/>
                    <a:pt x="1705619" y="183991"/>
                  </a:cubicBezTo>
                  <a:cubicBezTo>
                    <a:pt x="1705559" y="183991"/>
                    <a:pt x="1705496" y="183991"/>
                    <a:pt x="1705436" y="183991"/>
                  </a:cubicBezTo>
                  <a:lnTo>
                    <a:pt x="183809" y="183991"/>
                  </a:lnTo>
                  <a:cubicBezTo>
                    <a:pt x="82264" y="183881"/>
                    <a:pt x="0" y="101551"/>
                    <a:pt x="0" y="0"/>
                  </a:cubicBezTo>
                  <a:close/>
                </a:path>
              </a:pathLst>
            </a:custGeom>
            <a:solidFill>
              <a:srgbClr val="4F81B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8" name="任意多边形: 形状 177"/>
            <p:cNvSpPr/>
            <p:nvPr>
              <p:custDataLst>
                <p:tags r:id="rId6"/>
              </p:custDataLst>
            </p:nvPr>
          </p:nvSpPr>
          <p:spPr>
            <a:xfrm>
              <a:off x="11876" y="5084"/>
              <a:ext cx="270" cy="243"/>
            </a:xfrm>
            <a:custGeom>
              <a:avLst/>
              <a:gdLst>
                <a:gd name="connsiteX0" fmla="*/ 135938 w 135937"/>
                <a:gd name="connsiteY0" fmla="*/ 67969 h 135937"/>
                <a:gd name="connsiteX1" fmla="*/ 67969 w 135937"/>
                <a:gd name="connsiteY1" fmla="*/ 135938 h 135937"/>
                <a:gd name="connsiteX2" fmla="*/ 0 w 135937"/>
                <a:gd name="connsiteY2" fmla="*/ 67969 h 135937"/>
                <a:gd name="connsiteX3" fmla="*/ 67969 w 135937"/>
                <a:gd name="connsiteY3" fmla="*/ 0 h 135937"/>
                <a:gd name="connsiteX4" fmla="*/ 135938 w 135937"/>
                <a:gd name="connsiteY4" fmla="*/ 67969 h 13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937" h="135937">
                  <a:moveTo>
                    <a:pt x="135938" y="67969"/>
                  </a:moveTo>
                  <a:cubicBezTo>
                    <a:pt x="135938" y="105507"/>
                    <a:pt x="105507" y="135938"/>
                    <a:pt x="67969" y="135938"/>
                  </a:cubicBezTo>
                  <a:cubicBezTo>
                    <a:pt x="30431" y="135938"/>
                    <a:pt x="0" y="105507"/>
                    <a:pt x="0" y="67969"/>
                  </a:cubicBezTo>
                  <a:cubicBezTo>
                    <a:pt x="0" y="30431"/>
                    <a:pt x="30431" y="0"/>
                    <a:pt x="67969" y="0"/>
                  </a:cubicBezTo>
                  <a:cubicBezTo>
                    <a:pt x="105507" y="0"/>
                    <a:pt x="135938" y="30431"/>
                    <a:pt x="135938" y="67969"/>
                  </a:cubicBezTo>
                  <a:close/>
                </a:path>
              </a:pathLst>
            </a:custGeom>
            <a:solidFill>
              <a:srgbClr val="C0504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9" name="任意多边形: 形状 178"/>
            <p:cNvSpPr/>
            <p:nvPr>
              <p:custDataLst>
                <p:tags r:id="rId7"/>
              </p:custDataLst>
            </p:nvPr>
          </p:nvSpPr>
          <p:spPr>
            <a:xfrm>
              <a:off x="11939" y="5177"/>
              <a:ext cx="147" cy="57"/>
            </a:xfrm>
            <a:custGeom>
              <a:avLst/>
              <a:gdLst>
                <a:gd name="connsiteX0" fmla="*/ 0 w 73267"/>
                <a:gd name="connsiteY0" fmla="*/ 31792 h 31791"/>
                <a:gd name="connsiteX1" fmla="*/ 18454 w 73267"/>
                <a:gd name="connsiteY1" fmla="*/ 15896 h 31791"/>
                <a:gd name="connsiteX2" fmla="*/ 36725 w 73267"/>
                <a:gd name="connsiteY2" fmla="*/ 0 h 31791"/>
                <a:gd name="connsiteX3" fmla="*/ 54996 w 73267"/>
                <a:gd name="connsiteY3" fmla="*/ 15896 h 31791"/>
                <a:gd name="connsiteX4" fmla="*/ 73268 w 73267"/>
                <a:gd name="connsiteY4" fmla="*/ 31792 h 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67" h="31791">
                  <a:moveTo>
                    <a:pt x="0" y="31792"/>
                  </a:moveTo>
                  <a:lnTo>
                    <a:pt x="18454" y="15896"/>
                  </a:lnTo>
                  <a:lnTo>
                    <a:pt x="36725" y="0"/>
                  </a:lnTo>
                  <a:lnTo>
                    <a:pt x="54996" y="15896"/>
                  </a:lnTo>
                  <a:lnTo>
                    <a:pt x="73268" y="31792"/>
                  </a:lnTo>
                </a:path>
              </a:pathLst>
            </a:custGeom>
            <a:noFill/>
            <a:ln w="910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10" name="组合 109"/>
            <p:cNvGrpSpPr/>
            <p:nvPr>
              <p:custDataLst>
                <p:tags r:id="rId8"/>
              </p:custDataLst>
            </p:nvPr>
          </p:nvGrpSpPr>
          <p:grpSpPr>
            <a:xfrm rot="0">
              <a:off x="10125" y="5708"/>
              <a:ext cx="3762" cy="735"/>
              <a:chOff x="5636" y="6563"/>
              <a:chExt cx="2290" cy="537"/>
            </a:xfrm>
          </p:grpSpPr>
          <p:cxnSp>
            <p:nvCxnSpPr>
              <p:cNvPr id="111" name="直接连接符 110"/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6619" y="7100"/>
                <a:ext cx="455" cy="0"/>
              </a:xfrm>
              <a:prstGeom prst="line">
                <a:avLst/>
              </a:prstGeom>
              <a:ln w="12700">
                <a:solidFill>
                  <a:srgbClr val="4F81BD">
                    <a:alpha val="50000"/>
                  </a:srgbClr>
                </a:solidFill>
              </a:ln>
            </p:spPr>
            <p:style>
              <a:lnRef idx="1">
                <a:srgbClr val="4F81BD"/>
              </a:lnRef>
              <a:fillRef idx="0">
                <a:srgbClr val="4F81BD"/>
              </a:fillRef>
              <a:effectRef idx="0">
                <a:srgbClr val="4F81BD"/>
              </a:effectRef>
              <a:fontRef idx="minor">
                <a:sysClr val="windowText" lastClr="000000"/>
              </a:fontRef>
            </p:style>
          </p:cxnSp>
          <p:sp>
            <p:nvSpPr>
              <p:cNvPr id="112" name="矩形 1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5636" y="6563"/>
                <a:ext cx="2290" cy="480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1">
                <a:srgbClr val="4F81BD"/>
              </a:fillRef>
              <a:effectRef idx="0">
                <a:srgbClr val="FFFFFF"/>
              </a:effectRef>
              <a:fontRef idx="minor">
                <a:sysClr val="window" lastClr="FFFFFF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功能性</a:t>
                </a:r>
                <a:endPara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113" name="矩形 112" descr="7b0a202020202262756c6c6574223a20227b5c2263617465676f727949645c223a5c225c222c5c2274656d706c61746549645c223a32303233313634307d220a7d0a"/>
            <p:cNvSpPr/>
            <p:nvPr>
              <p:custDataLst>
                <p:tags r:id="rId11"/>
              </p:custDataLst>
            </p:nvPr>
          </p:nvSpPr>
          <p:spPr>
            <a:xfrm>
              <a:off x="10125" y="6552"/>
              <a:ext cx="3704" cy="2835"/>
            </a:xfrm>
            <a:prstGeom prst="rect">
              <a:avLst/>
            </a:prstGeom>
            <a:noFill/>
          </p:spPr>
          <p:txBody>
            <a:bodyPr wrap="square" lIns="71755" tIns="0" rIns="36195" bIns="0" rtlCol="0" anchor="t" anchorCtr="0">
              <a:noAutofit/>
            </a:bodyPr>
            <a:lstStyle/>
            <a:p>
              <a:pPr lvl="0" algn="l">
                <a:lnSpc>
                  <a:spcPct val="130000"/>
                </a:lnSpc>
                <a:buClrTx/>
                <a:buSzTx/>
                <a:buFont typeface="Arial" panose="020B0604020202020204" pitchFamily="34" charset="0"/>
              </a:pPr>
              <a:r>
                <a:rPr lang="zh-CN" altLang="en-US" sz="1400" b="1">
                  <a:solidFill>
                    <a:srgbClr val="4F81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要素的存在是为了实现系统的整体功能或目标</a:t>
              </a:r>
              <a:endParaRPr lang="zh-CN" altLang="en-US" sz="1400" b="1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5" name="任意多边形: 形状 154"/>
            <p:cNvSpPr/>
            <p:nvPr>
              <p:custDataLst>
                <p:tags r:id="rId12"/>
              </p:custDataLst>
            </p:nvPr>
          </p:nvSpPr>
          <p:spPr>
            <a:xfrm>
              <a:off x="2909" y="4123"/>
              <a:ext cx="28" cy="2227"/>
            </a:xfrm>
            <a:custGeom>
              <a:avLst/>
              <a:gdLst>
                <a:gd name="connsiteX0" fmla="*/ 0 w 13476"/>
                <a:gd name="connsiteY0" fmla="*/ 0 h 1244843"/>
                <a:gd name="connsiteX1" fmla="*/ 0 w 13476"/>
                <a:gd name="connsiteY1" fmla="*/ 1244844 h 124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6" h="1244843">
                  <a:moveTo>
                    <a:pt x="0" y="0"/>
                  </a:moveTo>
                  <a:lnTo>
                    <a:pt x="0" y="1244844"/>
                  </a:lnTo>
                </a:path>
              </a:pathLst>
            </a:custGeom>
            <a:ln w="13469" cap="rnd">
              <a:solidFill>
                <a:srgbClr val="3D3D3D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4" name="任意多边形: 形状 157"/>
            <p:cNvSpPr/>
            <p:nvPr>
              <p:custDataLst>
                <p:tags r:id="rId13"/>
              </p:custDataLst>
            </p:nvPr>
          </p:nvSpPr>
          <p:spPr>
            <a:xfrm>
              <a:off x="1037" y="4746"/>
              <a:ext cx="3772" cy="4806"/>
            </a:xfrm>
            <a:custGeom>
              <a:avLst/>
              <a:gdLst>
                <a:gd name="connsiteX0" fmla="*/ 113099 w 1889245"/>
                <a:gd name="connsiteY0" fmla="*/ 347153 h 2687148"/>
                <a:gd name="connsiteX1" fmla="*/ 944622 w 1889245"/>
                <a:gd name="connsiteY1" fmla="*/ 0 h 2687148"/>
                <a:gd name="connsiteX2" fmla="*/ 1776146 w 1889245"/>
                <a:gd name="connsiteY2" fmla="*/ 347153 h 2687148"/>
                <a:gd name="connsiteX3" fmla="*/ 1889245 w 1889245"/>
                <a:gd name="connsiteY3" fmla="*/ 516710 h 2687148"/>
                <a:gd name="connsiteX4" fmla="*/ 1889245 w 1889245"/>
                <a:gd name="connsiteY4" fmla="*/ 2503157 h 2687148"/>
                <a:gd name="connsiteX5" fmla="*/ 1705619 w 1889245"/>
                <a:gd name="connsiteY5" fmla="*/ 2687148 h 2687148"/>
                <a:gd name="connsiteX6" fmla="*/ 1705436 w 1889245"/>
                <a:gd name="connsiteY6" fmla="*/ 2687148 h 2687148"/>
                <a:gd name="connsiteX7" fmla="*/ 183809 w 1889245"/>
                <a:gd name="connsiteY7" fmla="*/ 2687148 h 2687148"/>
                <a:gd name="connsiteX8" fmla="*/ 0 w 1889245"/>
                <a:gd name="connsiteY8" fmla="*/ 2503157 h 2687148"/>
                <a:gd name="connsiteX9" fmla="*/ 0 w 1889245"/>
                <a:gd name="connsiteY9" fmla="*/ 516345 h 2687148"/>
                <a:gd name="connsiteX10" fmla="*/ 113099 w 1889245"/>
                <a:gd name="connsiteY10" fmla="*/ 347153 h 26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9245" h="2687148">
                  <a:moveTo>
                    <a:pt x="113099" y="347153"/>
                  </a:moveTo>
                  <a:lnTo>
                    <a:pt x="944622" y="0"/>
                  </a:lnTo>
                  <a:lnTo>
                    <a:pt x="1776146" y="347153"/>
                  </a:lnTo>
                  <a:cubicBezTo>
                    <a:pt x="1844791" y="375442"/>
                    <a:pt x="1889501" y="442461"/>
                    <a:pt x="1889245" y="516710"/>
                  </a:cubicBezTo>
                  <a:lnTo>
                    <a:pt x="1889245" y="2503157"/>
                  </a:lnTo>
                  <a:cubicBezTo>
                    <a:pt x="1889354" y="2604672"/>
                    <a:pt x="1807134" y="2687038"/>
                    <a:pt x="1705619" y="2687148"/>
                  </a:cubicBezTo>
                  <a:cubicBezTo>
                    <a:pt x="1705559" y="2687148"/>
                    <a:pt x="1705497" y="2687148"/>
                    <a:pt x="1705436" y="2687148"/>
                  </a:cubicBezTo>
                  <a:lnTo>
                    <a:pt x="183809" y="2687148"/>
                  </a:lnTo>
                  <a:cubicBezTo>
                    <a:pt x="82265" y="2687038"/>
                    <a:pt x="0" y="2604708"/>
                    <a:pt x="0" y="2503157"/>
                  </a:cubicBezTo>
                  <a:lnTo>
                    <a:pt x="0" y="516345"/>
                  </a:lnTo>
                  <a:cubicBezTo>
                    <a:pt x="-105" y="442229"/>
                    <a:pt x="44573" y="375391"/>
                    <a:pt x="113099" y="347153"/>
                  </a:cubicBezTo>
                  <a:close/>
                </a:path>
              </a:pathLst>
            </a:custGeom>
            <a:solidFill>
              <a:srgbClr val="EEECE1">
                <a:lumMod val="95000"/>
              </a:srgbClr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9" name="任意多边形: 形状 158"/>
            <p:cNvSpPr/>
            <p:nvPr>
              <p:custDataLst>
                <p:tags r:id="rId14"/>
              </p:custDataLst>
            </p:nvPr>
          </p:nvSpPr>
          <p:spPr>
            <a:xfrm>
              <a:off x="1037" y="9223"/>
              <a:ext cx="3772" cy="329"/>
            </a:xfrm>
            <a:custGeom>
              <a:avLst/>
              <a:gdLst>
                <a:gd name="connsiteX0" fmla="*/ 0 w 1889244"/>
                <a:gd name="connsiteY0" fmla="*/ 0 h 183991"/>
                <a:gd name="connsiteX1" fmla="*/ 1889245 w 1889244"/>
                <a:gd name="connsiteY1" fmla="*/ 0 h 183991"/>
                <a:gd name="connsiteX2" fmla="*/ 1705619 w 1889244"/>
                <a:gd name="connsiteY2" fmla="*/ 183991 h 183991"/>
                <a:gd name="connsiteX3" fmla="*/ 1705436 w 1889244"/>
                <a:gd name="connsiteY3" fmla="*/ 183991 h 183991"/>
                <a:gd name="connsiteX4" fmla="*/ 183809 w 1889244"/>
                <a:gd name="connsiteY4" fmla="*/ 183991 h 183991"/>
                <a:gd name="connsiteX5" fmla="*/ 0 w 1889244"/>
                <a:gd name="connsiteY5" fmla="*/ 0 h 18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244" h="183991">
                  <a:moveTo>
                    <a:pt x="0" y="0"/>
                  </a:moveTo>
                  <a:lnTo>
                    <a:pt x="1889245" y="0"/>
                  </a:lnTo>
                  <a:cubicBezTo>
                    <a:pt x="1889354" y="101515"/>
                    <a:pt x="1807134" y="183881"/>
                    <a:pt x="1705619" y="183991"/>
                  </a:cubicBezTo>
                  <a:cubicBezTo>
                    <a:pt x="1705559" y="183991"/>
                    <a:pt x="1705496" y="183991"/>
                    <a:pt x="1705436" y="183991"/>
                  </a:cubicBezTo>
                  <a:lnTo>
                    <a:pt x="183809" y="183991"/>
                  </a:lnTo>
                  <a:cubicBezTo>
                    <a:pt x="82264" y="183881"/>
                    <a:pt x="0" y="101551"/>
                    <a:pt x="0" y="0"/>
                  </a:cubicBezTo>
                  <a:close/>
                </a:path>
              </a:pathLst>
            </a:custGeom>
            <a:solidFill>
              <a:srgbClr val="4F81B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5" name="任意多边形: 形状 159"/>
            <p:cNvSpPr/>
            <p:nvPr>
              <p:custDataLst>
                <p:tags r:id="rId15"/>
              </p:custDataLst>
            </p:nvPr>
          </p:nvSpPr>
          <p:spPr>
            <a:xfrm>
              <a:off x="2787" y="5084"/>
              <a:ext cx="270" cy="243"/>
            </a:xfrm>
            <a:custGeom>
              <a:avLst/>
              <a:gdLst>
                <a:gd name="connsiteX0" fmla="*/ 135938 w 135937"/>
                <a:gd name="connsiteY0" fmla="*/ 67969 h 135937"/>
                <a:gd name="connsiteX1" fmla="*/ 67969 w 135937"/>
                <a:gd name="connsiteY1" fmla="*/ 135938 h 135937"/>
                <a:gd name="connsiteX2" fmla="*/ 0 w 135937"/>
                <a:gd name="connsiteY2" fmla="*/ 67969 h 135937"/>
                <a:gd name="connsiteX3" fmla="*/ 67969 w 135937"/>
                <a:gd name="connsiteY3" fmla="*/ 0 h 135937"/>
                <a:gd name="connsiteX4" fmla="*/ 135938 w 135937"/>
                <a:gd name="connsiteY4" fmla="*/ 67969 h 13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937" h="135937">
                  <a:moveTo>
                    <a:pt x="135938" y="67969"/>
                  </a:moveTo>
                  <a:cubicBezTo>
                    <a:pt x="135938" y="105507"/>
                    <a:pt x="105507" y="135938"/>
                    <a:pt x="67969" y="135938"/>
                  </a:cubicBezTo>
                  <a:cubicBezTo>
                    <a:pt x="30431" y="135938"/>
                    <a:pt x="0" y="105507"/>
                    <a:pt x="0" y="67969"/>
                  </a:cubicBezTo>
                  <a:cubicBezTo>
                    <a:pt x="0" y="30431"/>
                    <a:pt x="30431" y="0"/>
                    <a:pt x="67969" y="0"/>
                  </a:cubicBezTo>
                  <a:cubicBezTo>
                    <a:pt x="105507" y="0"/>
                    <a:pt x="135938" y="30431"/>
                    <a:pt x="135938" y="67969"/>
                  </a:cubicBezTo>
                  <a:close/>
                </a:path>
              </a:pathLst>
            </a:custGeom>
            <a:solidFill>
              <a:srgbClr val="C0504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4" name="任意多边形: 形状 163"/>
            <p:cNvSpPr/>
            <p:nvPr>
              <p:custDataLst>
                <p:tags r:id="rId16"/>
              </p:custDataLst>
            </p:nvPr>
          </p:nvSpPr>
          <p:spPr>
            <a:xfrm>
              <a:off x="2849" y="5177"/>
              <a:ext cx="147" cy="57"/>
            </a:xfrm>
            <a:custGeom>
              <a:avLst/>
              <a:gdLst>
                <a:gd name="connsiteX0" fmla="*/ 0 w 73267"/>
                <a:gd name="connsiteY0" fmla="*/ 31792 h 31791"/>
                <a:gd name="connsiteX1" fmla="*/ 18454 w 73267"/>
                <a:gd name="connsiteY1" fmla="*/ 15896 h 31791"/>
                <a:gd name="connsiteX2" fmla="*/ 36725 w 73267"/>
                <a:gd name="connsiteY2" fmla="*/ 0 h 31791"/>
                <a:gd name="connsiteX3" fmla="*/ 54996 w 73267"/>
                <a:gd name="connsiteY3" fmla="*/ 15896 h 31791"/>
                <a:gd name="connsiteX4" fmla="*/ 73268 w 73267"/>
                <a:gd name="connsiteY4" fmla="*/ 31792 h 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67" h="31791">
                  <a:moveTo>
                    <a:pt x="0" y="31792"/>
                  </a:moveTo>
                  <a:lnTo>
                    <a:pt x="18454" y="15896"/>
                  </a:lnTo>
                  <a:lnTo>
                    <a:pt x="36725" y="0"/>
                  </a:lnTo>
                  <a:lnTo>
                    <a:pt x="54996" y="15896"/>
                  </a:lnTo>
                  <a:lnTo>
                    <a:pt x="73268" y="31792"/>
                  </a:lnTo>
                </a:path>
              </a:pathLst>
            </a:custGeom>
            <a:noFill/>
            <a:ln w="910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16" name="组合 115"/>
            <p:cNvGrpSpPr/>
            <p:nvPr>
              <p:custDataLst>
                <p:tags r:id="rId17"/>
              </p:custDataLst>
            </p:nvPr>
          </p:nvGrpSpPr>
          <p:grpSpPr>
            <a:xfrm rot="0">
              <a:off x="1047" y="5712"/>
              <a:ext cx="3773" cy="735"/>
              <a:chOff x="766" y="6567"/>
              <a:chExt cx="2290" cy="537"/>
            </a:xfrm>
          </p:grpSpPr>
          <p:cxnSp>
            <p:nvCxnSpPr>
              <p:cNvPr id="117" name="直接连接符 116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1749" y="7104"/>
                <a:ext cx="455" cy="0"/>
              </a:xfrm>
              <a:prstGeom prst="line">
                <a:avLst/>
              </a:prstGeom>
              <a:ln w="12700">
                <a:solidFill>
                  <a:srgbClr val="4F81BD">
                    <a:alpha val="50000"/>
                  </a:srgbClr>
                </a:solidFill>
              </a:ln>
            </p:spPr>
            <p:style>
              <a:lnRef idx="1">
                <a:srgbClr val="4F81BD"/>
              </a:lnRef>
              <a:fillRef idx="0">
                <a:srgbClr val="4F81BD"/>
              </a:fillRef>
              <a:effectRef idx="0">
                <a:srgbClr val="4F81BD"/>
              </a:effectRef>
              <a:fontRef idx="minor">
                <a:sysClr val="windowText" lastClr="000000"/>
              </a:fontRef>
            </p:style>
          </p:cxnSp>
          <p:sp>
            <p:nvSpPr>
              <p:cNvPr id="118" name="矩形 117"/>
              <p:cNvSpPr/>
              <p:nvPr>
                <p:custDataLst>
                  <p:tags r:id="rId19"/>
                </p:custDataLst>
              </p:nvPr>
            </p:nvSpPr>
            <p:spPr>
              <a:xfrm>
                <a:off x="766" y="6567"/>
                <a:ext cx="2290" cy="480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1">
                <a:srgbClr val="4F81BD"/>
              </a:fillRef>
              <a:effectRef idx="0">
                <a:srgbClr val="FFFFFF"/>
              </a:effectRef>
              <a:fontRef idx="minor">
                <a:sysClr val="window" lastClr="FFFFFF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内在</a:t>
                </a: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性</a:t>
                </a:r>
                <a:endPara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9" name="矩形 118" descr="7b0a202020202262756c6c6574223a20227b5c2263617465676f727949645c223a5c225c222c5c2274656d706c61746549645c223a32303233313634307d220a7d0a"/>
            <p:cNvSpPr/>
            <p:nvPr>
              <p:custDataLst>
                <p:tags r:id="rId20"/>
              </p:custDataLst>
            </p:nvPr>
          </p:nvSpPr>
          <p:spPr>
            <a:xfrm>
              <a:off x="1037" y="6554"/>
              <a:ext cx="3767" cy="2829"/>
            </a:xfrm>
            <a:prstGeom prst="rect">
              <a:avLst/>
            </a:prstGeom>
            <a:noFill/>
          </p:spPr>
          <p:txBody>
            <a:bodyPr wrap="square" lIns="71755" tIns="0" rIns="36195" bIns="0" rtlCol="0" anchor="t" anchorCtr="0">
              <a:noAutofit/>
            </a:bodyPr>
            <a:lstStyle/>
            <a:p>
              <a:pPr lvl="0" indent="0" algn="l">
                <a:lnSpc>
                  <a:spcPct val="130000"/>
                </a:lnSpc>
                <a:buClrTx/>
                <a:buSzTx/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4F81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要素是系统内部的组成部分</a:t>
              </a:r>
              <a:endParaRPr lang="zh-CN" altLang="en-US" sz="1400" b="1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任意多边形: 形状 167"/>
            <p:cNvSpPr/>
            <p:nvPr>
              <p:custDataLst>
                <p:tags r:id="rId21"/>
              </p:custDataLst>
            </p:nvPr>
          </p:nvSpPr>
          <p:spPr>
            <a:xfrm>
              <a:off x="7390" y="4125"/>
              <a:ext cx="28" cy="2227"/>
            </a:xfrm>
            <a:custGeom>
              <a:avLst/>
              <a:gdLst>
                <a:gd name="connsiteX0" fmla="*/ 0 w 13476"/>
                <a:gd name="connsiteY0" fmla="*/ 0 h 1244843"/>
                <a:gd name="connsiteX1" fmla="*/ 0 w 13476"/>
                <a:gd name="connsiteY1" fmla="*/ 1244844 h 124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6" h="1244843">
                  <a:moveTo>
                    <a:pt x="0" y="0"/>
                  </a:moveTo>
                  <a:lnTo>
                    <a:pt x="0" y="1244844"/>
                  </a:lnTo>
                </a:path>
              </a:pathLst>
            </a:custGeom>
            <a:ln w="13469" cap="rnd">
              <a:solidFill>
                <a:srgbClr val="3D3D3D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1" name="任意多边形: 形状 168"/>
            <p:cNvSpPr/>
            <p:nvPr>
              <p:custDataLst>
                <p:tags r:id="rId22"/>
              </p:custDataLst>
            </p:nvPr>
          </p:nvSpPr>
          <p:spPr>
            <a:xfrm>
              <a:off x="5517" y="4748"/>
              <a:ext cx="3771" cy="4806"/>
            </a:xfrm>
            <a:custGeom>
              <a:avLst/>
              <a:gdLst>
                <a:gd name="connsiteX0" fmla="*/ 113099 w 1889245"/>
                <a:gd name="connsiteY0" fmla="*/ 347153 h 2687148"/>
                <a:gd name="connsiteX1" fmla="*/ 944622 w 1889245"/>
                <a:gd name="connsiteY1" fmla="*/ 0 h 2687148"/>
                <a:gd name="connsiteX2" fmla="*/ 1776146 w 1889245"/>
                <a:gd name="connsiteY2" fmla="*/ 347153 h 2687148"/>
                <a:gd name="connsiteX3" fmla="*/ 1889245 w 1889245"/>
                <a:gd name="connsiteY3" fmla="*/ 516710 h 2687148"/>
                <a:gd name="connsiteX4" fmla="*/ 1889245 w 1889245"/>
                <a:gd name="connsiteY4" fmla="*/ 2503157 h 2687148"/>
                <a:gd name="connsiteX5" fmla="*/ 1705619 w 1889245"/>
                <a:gd name="connsiteY5" fmla="*/ 2687148 h 2687148"/>
                <a:gd name="connsiteX6" fmla="*/ 1705436 w 1889245"/>
                <a:gd name="connsiteY6" fmla="*/ 2687148 h 2687148"/>
                <a:gd name="connsiteX7" fmla="*/ 183809 w 1889245"/>
                <a:gd name="connsiteY7" fmla="*/ 2687148 h 2687148"/>
                <a:gd name="connsiteX8" fmla="*/ 0 w 1889245"/>
                <a:gd name="connsiteY8" fmla="*/ 2503157 h 2687148"/>
                <a:gd name="connsiteX9" fmla="*/ 0 w 1889245"/>
                <a:gd name="connsiteY9" fmla="*/ 516345 h 2687148"/>
                <a:gd name="connsiteX10" fmla="*/ 113099 w 1889245"/>
                <a:gd name="connsiteY10" fmla="*/ 347153 h 26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9245" h="2687148">
                  <a:moveTo>
                    <a:pt x="113099" y="347153"/>
                  </a:moveTo>
                  <a:lnTo>
                    <a:pt x="944622" y="0"/>
                  </a:lnTo>
                  <a:lnTo>
                    <a:pt x="1776146" y="347153"/>
                  </a:lnTo>
                  <a:cubicBezTo>
                    <a:pt x="1844791" y="375442"/>
                    <a:pt x="1889501" y="442461"/>
                    <a:pt x="1889245" y="516710"/>
                  </a:cubicBezTo>
                  <a:lnTo>
                    <a:pt x="1889245" y="2503157"/>
                  </a:lnTo>
                  <a:cubicBezTo>
                    <a:pt x="1889354" y="2604672"/>
                    <a:pt x="1807134" y="2687038"/>
                    <a:pt x="1705619" y="2687148"/>
                  </a:cubicBezTo>
                  <a:cubicBezTo>
                    <a:pt x="1705559" y="2687148"/>
                    <a:pt x="1705497" y="2687148"/>
                    <a:pt x="1705436" y="2687148"/>
                  </a:cubicBezTo>
                  <a:lnTo>
                    <a:pt x="183809" y="2687148"/>
                  </a:lnTo>
                  <a:cubicBezTo>
                    <a:pt x="82265" y="2687038"/>
                    <a:pt x="0" y="2604708"/>
                    <a:pt x="0" y="2503157"/>
                  </a:cubicBezTo>
                  <a:lnTo>
                    <a:pt x="0" y="516345"/>
                  </a:lnTo>
                  <a:cubicBezTo>
                    <a:pt x="-105" y="442229"/>
                    <a:pt x="44573" y="375391"/>
                    <a:pt x="113099" y="347153"/>
                  </a:cubicBezTo>
                  <a:close/>
                </a:path>
              </a:pathLst>
            </a:custGeom>
            <a:solidFill>
              <a:srgbClr val="EEECE1">
                <a:lumMod val="95000"/>
              </a:srgbClr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2" name="任意多边形: 形状 169"/>
            <p:cNvSpPr/>
            <p:nvPr>
              <p:custDataLst>
                <p:tags r:id="rId23"/>
              </p:custDataLst>
            </p:nvPr>
          </p:nvSpPr>
          <p:spPr>
            <a:xfrm>
              <a:off x="5517" y="9225"/>
              <a:ext cx="3771" cy="329"/>
            </a:xfrm>
            <a:custGeom>
              <a:avLst/>
              <a:gdLst>
                <a:gd name="connsiteX0" fmla="*/ 0 w 1889244"/>
                <a:gd name="connsiteY0" fmla="*/ 0 h 183991"/>
                <a:gd name="connsiteX1" fmla="*/ 1889245 w 1889244"/>
                <a:gd name="connsiteY1" fmla="*/ 0 h 183991"/>
                <a:gd name="connsiteX2" fmla="*/ 1705619 w 1889244"/>
                <a:gd name="connsiteY2" fmla="*/ 183991 h 183991"/>
                <a:gd name="connsiteX3" fmla="*/ 1705436 w 1889244"/>
                <a:gd name="connsiteY3" fmla="*/ 183991 h 183991"/>
                <a:gd name="connsiteX4" fmla="*/ 183809 w 1889244"/>
                <a:gd name="connsiteY4" fmla="*/ 183991 h 183991"/>
                <a:gd name="connsiteX5" fmla="*/ 0 w 1889244"/>
                <a:gd name="connsiteY5" fmla="*/ 0 h 18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244" h="183991">
                  <a:moveTo>
                    <a:pt x="0" y="0"/>
                  </a:moveTo>
                  <a:lnTo>
                    <a:pt x="1889245" y="0"/>
                  </a:lnTo>
                  <a:cubicBezTo>
                    <a:pt x="1889354" y="101515"/>
                    <a:pt x="1807134" y="183881"/>
                    <a:pt x="1705619" y="183991"/>
                  </a:cubicBezTo>
                  <a:cubicBezTo>
                    <a:pt x="1705559" y="183991"/>
                    <a:pt x="1705496" y="183991"/>
                    <a:pt x="1705436" y="183991"/>
                  </a:cubicBezTo>
                  <a:lnTo>
                    <a:pt x="183809" y="183991"/>
                  </a:lnTo>
                  <a:cubicBezTo>
                    <a:pt x="82264" y="183881"/>
                    <a:pt x="0" y="101551"/>
                    <a:pt x="0" y="0"/>
                  </a:cubicBezTo>
                  <a:close/>
                </a:path>
              </a:pathLst>
            </a:custGeom>
            <a:solidFill>
              <a:srgbClr val="C0504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3" name="任意多边形: 形状 170"/>
            <p:cNvSpPr/>
            <p:nvPr>
              <p:custDataLst>
                <p:tags r:id="rId24"/>
              </p:custDataLst>
            </p:nvPr>
          </p:nvSpPr>
          <p:spPr>
            <a:xfrm>
              <a:off x="7268" y="5086"/>
              <a:ext cx="270" cy="243"/>
            </a:xfrm>
            <a:custGeom>
              <a:avLst/>
              <a:gdLst>
                <a:gd name="connsiteX0" fmla="*/ 135938 w 135937"/>
                <a:gd name="connsiteY0" fmla="*/ 67969 h 135937"/>
                <a:gd name="connsiteX1" fmla="*/ 67969 w 135937"/>
                <a:gd name="connsiteY1" fmla="*/ 135938 h 135937"/>
                <a:gd name="connsiteX2" fmla="*/ 0 w 135937"/>
                <a:gd name="connsiteY2" fmla="*/ 67969 h 135937"/>
                <a:gd name="connsiteX3" fmla="*/ 67969 w 135937"/>
                <a:gd name="connsiteY3" fmla="*/ 0 h 135937"/>
                <a:gd name="connsiteX4" fmla="*/ 135938 w 135937"/>
                <a:gd name="connsiteY4" fmla="*/ 67969 h 13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937" h="135937">
                  <a:moveTo>
                    <a:pt x="135938" y="67969"/>
                  </a:moveTo>
                  <a:cubicBezTo>
                    <a:pt x="135938" y="105507"/>
                    <a:pt x="105507" y="135938"/>
                    <a:pt x="67969" y="135938"/>
                  </a:cubicBezTo>
                  <a:cubicBezTo>
                    <a:pt x="30431" y="135938"/>
                    <a:pt x="0" y="105507"/>
                    <a:pt x="0" y="67969"/>
                  </a:cubicBezTo>
                  <a:cubicBezTo>
                    <a:pt x="0" y="30431"/>
                    <a:pt x="30431" y="0"/>
                    <a:pt x="67969" y="0"/>
                  </a:cubicBezTo>
                  <a:cubicBezTo>
                    <a:pt x="105507" y="0"/>
                    <a:pt x="135938" y="30431"/>
                    <a:pt x="135938" y="67969"/>
                  </a:cubicBezTo>
                  <a:close/>
                </a:path>
              </a:pathLst>
            </a:custGeom>
            <a:solidFill>
              <a:srgbClr val="8064A2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24" name="任意多边形: 形状 171"/>
            <p:cNvSpPr/>
            <p:nvPr>
              <p:custDataLst>
                <p:tags r:id="rId25"/>
              </p:custDataLst>
            </p:nvPr>
          </p:nvSpPr>
          <p:spPr>
            <a:xfrm>
              <a:off x="7331" y="5179"/>
              <a:ext cx="147" cy="57"/>
            </a:xfrm>
            <a:custGeom>
              <a:avLst/>
              <a:gdLst>
                <a:gd name="connsiteX0" fmla="*/ 0 w 73267"/>
                <a:gd name="connsiteY0" fmla="*/ 31792 h 31791"/>
                <a:gd name="connsiteX1" fmla="*/ 18454 w 73267"/>
                <a:gd name="connsiteY1" fmla="*/ 15896 h 31791"/>
                <a:gd name="connsiteX2" fmla="*/ 36725 w 73267"/>
                <a:gd name="connsiteY2" fmla="*/ 0 h 31791"/>
                <a:gd name="connsiteX3" fmla="*/ 54996 w 73267"/>
                <a:gd name="connsiteY3" fmla="*/ 15896 h 31791"/>
                <a:gd name="connsiteX4" fmla="*/ 73268 w 73267"/>
                <a:gd name="connsiteY4" fmla="*/ 31792 h 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67" h="31791">
                  <a:moveTo>
                    <a:pt x="0" y="31792"/>
                  </a:moveTo>
                  <a:lnTo>
                    <a:pt x="18454" y="15896"/>
                  </a:lnTo>
                  <a:lnTo>
                    <a:pt x="36725" y="0"/>
                  </a:lnTo>
                  <a:lnTo>
                    <a:pt x="54996" y="15896"/>
                  </a:lnTo>
                  <a:lnTo>
                    <a:pt x="73268" y="31792"/>
                  </a:lnTo>
                </a:path>
              </a:pathLst>
            </a:custGeom>
            <a:noFill/>
            <a:ln w="910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0" name="任意多边形: 形状 219"/>
            <p:cNvSpPr/>
            <p:nvPr>
              <p:custDataLst>
                <p:tags r:id="rId26"/>
              </p:custDataLst>
            </p:nvPr>
          </p:nvSpPr>
          <p:spPr>
            <a:xfrm>
              <a:off x="1168" y="3016"/>
              <a:ext cx="13842" cy="769"/>
            </a:xfrm>
            <a:custGeom>
              <a:avLst/>
              <a:gdLst>
                <a:gd name="connsiteX0" fmla="*/ 11141597 w 11425955"/>
                <a:gd name="connsiteY0" fmla="*/ 0 h 568717"/>
                <a:gd name="connsiteX1" fmla="*/ 0 w 11425955"/>
                <a:gd name="connsiteY1" fmla="*/ 0 h 568717"/>
                <a:gd name="connsiteX2" fmla="*/ 0 w 11425955"/>
                <a:gd name="connsiteY2" fmla="*/ 568717 h 568717"/>
                <a:gd name="connsiteX3" fmla="*/ 11141597 w 11425955"/>
                <a:gd name="connsiteY3" fmla="*/ 568717 h 568717"/>
                <a:gd name="connsiteX4" fmla="*/ 11425955 w 11425955"/>
                <a:gd name="connsiteY4" fmla="*/ 284359 h 568717"/>
                <a:gd name="connsiteX5" fmla="*/ 11141597 w 11425955"/>
                <a:gd name="connsiteY5" fmla="*/ 0 h 56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25955" h="568717">
                  <a:moveTo>
                    <a:pt x="11141597" y="0"/>
                  </a:moveTo>
                  <a:lnTo>
                    <a:pt x="0" y="0"/>
                  </a:lnTo>
                  <a:lnTo>
                    <a:pt x="0" y="568717"/>
                  </a:lnTo>
                  <a:lnTo>
                    <a:pt x="11141597" y="568717"/>
                  </a:lnTo>
                  <a:cubicBezTo>
                    <a:pt x="11298641" y="568717"/>
                    <a:pt x="11425955" y="441405"/>
                    <a:pt x="11425955" y="284359"/>
                  </a:cubicBezTo>
                  <a:cubicBezTo>
                    <a:pt x="11425955" y="127312"/>
                    <a:pt x="11298641" y="0"/>
                    <a:pt x="11141597" y="0"/>
                  </a:cubicBezTo>
                  <a:close/>
                </a:path>
              </a:pathLst>
            </a:custGeom>
            <a:solidFill>
              <a:srgbClr val="6B6B6B">
                <a:alpha val="20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25" name="组合 124"/>
            <p:cNvGrpSpPr/>
            <p:nvPr>
              <p:custDataLst>
                <p:tags r:id="rId27"/>
              </p:custDataLst>
            </p:nvPr>
          </p:nvGrpSpPr>
          <p:grpSpPr>
            <a:xfrm rot="0">
              <a:off x="5517" y="5710"/>
              <a:ext cx="3773" cy="735"/>
              <a:chOff x="3201" y="6563"/>
              <a:chExt cx="2290" cy="537"/>
            </a:xfrm>
          </p:grpSpPr>
          <p:cxnSp>
            <p:nvCxnSpPr>
              <p:cNvPr id="126" name="直接连接符 125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184" y="7100"/>
                <a:ext cx="455" cy="0"/>
              </a:xfrm>
              <a:prstGeom prst="line">
                <a:avLst/>
              </a:prstGeom>
              <a:ln w="12700">
                <a:solidFill>
                  <a:srgbClr val="C0504D">
                    <a:alpha val="50000"/>
                  </a:srgbClr>
                </a:solidFill>
              </a:ln>
            </p:spPr>
            <p:style>
              <a:lnRef idx="1">
                <a:srgbClr val="4F81BD"/>
              </a:lnRef>
              <a:fillRef idx="0">
                <a:srgbClr val="4F81BD"/>
              </a:fillRef>
              <a:effectRef idx="0">
                <a:srgbClr val="4F81BD"/>
              </a:effectRef>
              <a:fontRef idx="minor">
                <a:sysClr val="windowText" lastClr="000000"/>
              </a:fontRef>
            </p:style>
          </p:cxnSp>
          <p:sp>
            <p:nvSpPr>
              <p:cNvPr id="127" name="矩形 126"/>
              <p:cNvSpPr/>
              <p:nvPr>
                <p:custDataLst>
                  <p:tags r:id="rId29"/>
                </p:custDataLst>
              </p:nvPr>
            </p:nvSpPr>
            <p:spPr>
              <a:xfrm>
                <a:off x="3201" y="6563"/>
                <a:ext cx="2290" cy="480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0">
                <a:srgbClr val="FFFFFF"/>
              </a:lnRef>
              <a:fillRef idx="1">
                <a:srgbClr val="4F81BD"/>
              </a:fillRef>
              <a:effectRef idx="0">
                <a:srgbClr val="FFFFFF"/>
              </a:effectRef>
              <a:fontRef idx="minor">
                <a:sysClr val="window" lastClr="FFFFFF"/>
              </a:fontRef>
            </p:style>
            <p:txBody>
              <a:bodyPr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结构性</a:t>
                </a:r>
                <a:endPara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8" name="矩形 127" descr="7b0a202020202262756c6c6574223a20227b5c2263617465676f727949645c223a5c225c222c5c2274656d706c61746549645c223a32303233313634307d220a7d0a"/>
            <p:cNvSpPr/>
            <p:nvPr>
              <p:custDataLst>
                <p:tags r:id="rId30"/>
              </p:custDataLst>
            </p:nvPr>
          </p:nvSpPr>
          <p:spPr>
            <a:xfrm>
              <a:off x="5507" y="6554"/>
              <a:ext cx="3813" cy="2835"/>
            </a:xfrm>
            <a:prstGeom prst="rect">
              <a:avLst/>
            </a:prstGeom>
            <a:noFill/>
          </p:spPr>
          <p:txBody>
            <a:bodyPr wrap="square" lIns="71755" tIns="0" rIns="36195" bIns="0" rtlCol="0" anchor="t" anchorCtr="0">
              <a:noAutofit/>
            </a:bodyPr>
            <a:lstStyle/>
            <a:p>
              <a:pPr lvl="0" indent="0" algn="l">
                <a:lnSpc>
                  <a:spcPct val="130000"/>
                </a:lnSpc>
                <a:buClrTx/>
                <a:buSzTx/>
                <a:buNone/>
              </a:pPr>
              <a:r>
                <a:rPr lang="zh-CN" altLang="en-US" sz="1400" b="1">
                  <a:solidFill>
                    <a:srgbClr val="C050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要素之间通过特定的连接和关系构成系统的结构</a:t>
              </a:r>
              <a:endParaRPr lang="zh-CN" altLang="en-US" sz="14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6" name="任意多边形: 形状 215"/>
            <p:cNvSpPr/>
            <p:nvPr>
              <p:custDataLst>
                <p:tags r:id="rId31"/>
              </p:custDataLst>
            </p:nvPr>
          </p:nvSpPr>
          <p:spPr>
            <a:xfrm>
              <a:off x="2002" y="2230"/>
              <a:ext cx="893" cy="2194"/>
            </a:xfrm>
            <a:custGeom>
              <a:avLst/>
              <a:gdLst>
                <a:gd name="connsiteX0" fmla="*/ 287593 w 690142"/>
                <a:gd name="connsiteY0" fmla="*/ 0 h 1621787"/>
                <a:gd name="connsiteX1" fmla="*/ 0 w 690142"/>
                <a:gd name="connsiteY1" fmla="*/ 287323 h 1621787"/>
                <a:gd name="connsiteX2" fmla="*/ 0 w 690142"/>
                <a:gd name="connsiteY2" fmla="*/ 287593 h 1621787"/>
                <a:gd name="connsiteX3" fmla="*/ 0 w 690142"/>
                <a:gd name="connsiteY3" fmla="*/ 1334194 h 1621787"/>
                <a:gd name="connsiteX4" fmla="*/ 287323 w 690142"/>
                <a:gd name="connsiteY4" fmla="*/ 1621787 h 1621787"/>
                <a:gd name="connsiteX5" fmla="*/ 287593 w 690142"/>
                <a:gd name="connsiteY5" fmla="*/ 1621787 h 1621787"/>
                <a:gd name="connsiteX6" fmla="*/ 690142 w 690142"/>
                <a:gd name="connsiteY6" fmla="*/ 1621787 h 1621787"/>
                <a:gd name="connsiteX7" fmla="*/ 690142 w 690142"/>
                <a:gd name="connsiteY7" fmla="*/ 0 h 162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0142" h="1621787">
                  <a:moveTo>
                    <a:pt x="287593" y="0"/>
                  </a:moveTo>
                  <a:cubicBezTo>
                    <a:pt x="128835" y="-74"/>
                    <a:pt x="74" y="128565"/>
                    <a:pt x="0" y="287323"/>
                  </a:cubicBezTo>
                  <a:cubicBezTo>
                    <a:pt x="0" y="287414"/>
                    <a:pt x="0" y="287503"/>
                    <a:pt x="0" y="287593"/>
                  </a:cubicBezTo>
                  <a:lnTo>
                    <a:pt x="0" y="1334194"/>
                  </a:lnTo>
                  <a:cubicBezTo>
                    <a:pt x="-74" y="1492950"/>
                    <a:pt x="128565" y="1621706"/>
                    <a:pt x="287323" y="1621787"/>
                  </a:cubicBezTo>
                  <a:cubicBezTo>
                    <a:pt x="287414" y="1621787"/>
                    <a:pt x="287503" y="1621787"/>
                    <a:pt x="287593" y="1621787"/>
                  </a:cubicBezTo>
                  <a:lnTo>
                    <a:pt x="690142" y="1621787"/>
                  </a:lnTo>
                  <a:lnTo>
                    <a:pt x="690142" y="0"/>
                  </a:lnTo>
                  <a:close/>
                </a:path>
              </a:pathLst>
            </a:custGeom>
            <a:solidFill>
              <a:srgbClr val="4F81BD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8" name="任意多边形: 形状 217"/>
            <p:cNvSpPr/>
            <p:nvPr>
              <p:custDataLst>
                <p:tags r:id="rId32"/>
              </p:custDataLst>
            </p:nvPr>
          </p:nvSpPr>
          <p:spPr>
            <a:xfrm>
              <a:off x="11113" y="2229"/>
              <a:ext cx="892" cy="2194"/>
            </a:xfrm>
            <a:custGeom>
              <a:avLst/>
              <a:gdLst>
                <a:gd name="connsiteX0" fmla="*/ 287593 w 690141"/>
                <a:gd name="connsiteY0" fmla="*/ 0 h 1621786"/>
                <a:gd name="connsiteX1" fmla="*/ 0 w 690141"/>
                <a:gd name="connsiteY1" fmla="*/ 287593 h 1621786"/>
                <a:gd name="connsiteX2" fmla="*/ 0 w 690141"/>
                <a:gd name="connsiteY2" fmla="*/ 1334194 h 1621786"/>
                <a:gd name="connsiteX3" fmla="*/ 287593 w 690141"/>
                <a:gd name="connsiteY3" fmla="*/ 1621787 h 1621786"/>
                <a:gd name="connsiteX4" fmla="*/ 690142 w 690141"/>
                <a:gd name="connsiteY4" fmla="*/ 1621787 h 1621786"/>
                <a:gd name="connsiteX5" fmla="*/ 690142 w 690141"/>
                <a:gd name="connsiteY5" fmla="*/ 0 h 162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0141" h="1621786">
                  <a:moveTo>
                    <a:pt x="287593" y="0"/>
                  </a:moveTo>
                  <a:cubicBezTo>
                    <a:pt x="128756" y="0"/>
                    <a:pt x="0" y="128760"/>
                    <a:pt x="0" y="287593"/>
                  </a:cubicBezTo>
                  <a:lnTo>
                    <a:pt x="0" y="1334194"/>
                  </a:lnTo>
                  <a:cubicBezTo>
                    <a:pt x="0" y="1493031"/>
                    <a:pt x="128756" y="1621787"/>
                    <a:pt x="287593" y="1621787"/>
                  </a:cubicBezTo>
                  <a:lnTo>
                    <a:pt x="690142" y="1621787"/>
                  </a:lnTo>
                  <a:lnTo>
                    <a:pt x="690142" y="0"/>
                  </a:lnTo>
                  <a:close/>
                </a:path>
              </a:pathLst>
            </a:custGeom>
            <a:solidFill>
              <a:srgbClr val="4F81BD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7" name="任意多边形: 形状 216"/>
            <p:cNvSpPr/>
            <p:nvPr>
              <p:custDataLst>
                <p:tags r:id="rId33"/>
              </p:custDataLst>
            </p:nvPr>
          </p:nvSpPr>
          <p:spPr>
            <a:xfrm>
              <a:off x="6504" y="2252"/>
              <a:ext cx="892" cy="2194"/>
            </a:xfrm>
            <a:custGeom>
              <a:avLst/>
              <a:gdLst>
                <a:gd name="connsiteX0" fmla="*/ 287593 w 690141"/>
                <a:gd name="connsiteY0" fmla="*/ 0 h 1621786"/>
                <a:gd name="connsiteX1" fmla="*/ 0 w 690141"/>
                <a:gd name="connsiteY1" fmla="*/ 287593 h 1621786"/>
                <a:gd name="connsiteX2" fmla="*/ 0 w 690141"/>
                <a:gd name="connsiteY2" fmla="*/ 1334194 h 1621786"/>
                <a:gd name="connsiteX3" fmla="*/ 287593 w 690141"/>
                <a:gd name="connsiteY3" fmla="*/ 1621787 h 1621786"/>
                <a:gd name="connsiteX4" fmla="*/ 690142 w 690141"/>
                <a:gd name="connsiteY4" fmla="*/ 1621787 h 1621786"/>
                <a:gd name="connsiteX5" fmla="*/ 690142 w 690141"/>
                <a:gd name="connsiteY5" fmla="*/ 0 h 162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0141" h="1621786">
                  <a:moveTo>
                    <a:pt x="287593" y="0"/>
                  </a:moveTo>
                  <a:cubicBezTo>
                    <a:pt x="128756" y="0"/>
                    <a:pt x="0" y="128760"/>
                    <a:pt x="0" y="287593"/>
                  </a:cubicBezTo>
                  <a:lnTo>
                    <a:pt x="0" y="1334194"/>
                  </a:lnTo>
                  <a:cubicBezTo>
                    <a:pt x="0" y="1493031"/>
                    <a:pt x="128756" y="1621787"/>
                    <a:pt x="287593" y="1621787"/>
                  </a:cubicBezTo>
                  <a:lnTo>
                    <a:pt x="690142" y="1621787"/>
                  </a:lnTo>
                  <a:lnTo>
                    <a:pt x="690142" y="0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1" name="任意多边形: 形状 220"/>
            <p:cNvSpPr/>
            <p:nvPr>
              <p:custDataLst>
                <p:tags r:id="rId34"/>
              </p:custDataLst>
            </p:nvPr>
          </p:nvSpPr>
          <p:spPr>
            <a:xfrm>
              <a:off x="1128" y="2963"/>
              <a:ext cx="17021" cy="769"/>
            </a:xfrm>
            <a:custGeom>
              <a:avLst/>
              <a:gdLst>
                <a:gd name="connsiteX0" fmla="*/ 11141597 w 11425955"/>
                <a:gd name="connsiteY0" fmla="*/ 0 h 568717"/>
                <a:gd name="connsiteX1" fmla="*/ 0 w 11425955"/>
                <a:gd name="connsiteY1" fmla="*/ 0 h 568717"/>
                <a:gd name="connsiteX2" fmla="*/ 0 w 11425955"/>
                <a:gd name="connsiteY2" fmla="*/ 568717 h 568717"/>
                <a:gd name="connsiteX3" fmla="*/ 11141597 w 11425955"/>
                <a:gd name="connsiteY3" fmla="*/ 568717 h 568717"/>
                <a:gd name="connsiteX4" fmla="*/ 11425956 w 11425955"/>
                <a:gd name="connsiteY4" fmla="*/ 284359 h 568717"/>
                <a:gd name="connsiteX5" fmla="*/ 11141597 w 11425955"/>
                <a:gd name="connsiteY5" fmla="*/ 0 h 56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25955" h="568717">
                  <a:moveTo>
                    <a:pt x="11141597" y="0"/>
                  </a:moveTo>
                  <a:lnTo>
                    <a:pt x="0" y="0"/>
                  </a:lnTo>
                  <a:lnTo>
                    <a:pt x="0" y="568717"/>
                  </a:lnTo>
                  <a:lnTo>
                    <a:pt x="11141597" y="568717"/>
                  </a:lnTo>
                  <a:cubicBezTo>
                    <a:pt x="11298641" y="568717"/>
                    <a:pt x="11425956" y="441405"/>
                    <a:pt x="11425956" y="284359"/>
                  </a:cubicBezTo>
                  <a:cubicBezTo>
                    <a:pt x="11425956" y="127312"/>
                    <a:pt x="11298641" y="0"/>
                    <a:pt x="11141597" y="0"/>
                  </a:cubicBezTo>
                  <a:close/>
                </a:path>
              </a:pathLst>
            </a:custGeom>
            <a:solidFill>
              <a:srgbClr val="FFFFFF"/>
            </a:solidFill>
            <a:ln w="13469" cap="flat">
              <a:solidFill>
                <a:sysClr val="windowText" lastClr="000000">
                  <a:lumMod val="10000"/>
                  <a:lumOff val="90000"/>
                </a:sysClr>
              </a:solidFill>
              <a:prstDash val="solid"/>
              <a:miter/>
            </a:ln>
          </p:spPr>
          <p:txBody>
            <a:bodyPr rtlCol="0" anchor="ctr"/>
            <a:lstStyle/>
            <a:p>
              <a:r>
                <a:rPr lang="zh-CN" altLang="en-US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要素</a:t>
              </a:r>
              <a:endPara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8" name="任意多边形: 形状 237"/>
            <p:cNvSpPr/>
            <p:nvPr>
              <p:custDataLst>
                <p:tags r:id="rId35"/>
              </p:custDataLst>
            </p:nvPr>
          </p:nvSpPr>
          <p:spPr>
            <a:xfrm>
              <a:off x="2461" y="2230"/>
              <a:ext cx="1536" cy="2194"/>
            </a:xfrm>
            <a:custGeom>
              <a:avLst/>
              <a:gdLst>
                <a:gd name="connsiteX0" fmla="*/ 809411 w 1505752"/>
                <a:gd name="connsiteY0" fmla="*/ 60915 h 1622326"/>
                <a:gd name="connsiteX1" fmla="*/ 669927 w 1505752"/>
                <a:gd name="connsiteY1" fmla="*/ 0 h 1622326"/>
                <a:gd name="connsiteX2" fmla="*/ 0 w 1505752"/>
                <a:gd name="connsiteY2" fmla="*/ 0 h 1622326"/>
                <a:gd name="connsiteX3" fmla="*/ 752944 w 1505752"/>
                <a:gd name="connsiteY3" fmla="*/ 811163 h 1622326"/>
                <a:gd name="connsiteX4" fmla="*/ 0 w 1505752"/>
                <a:gd name="connsiteY4" fmla="*/ 1622326 h 1622326"/>
                <a:gd name="connsiteX5" fmla="*/ 669927 w 1505752"/>
                <a:gd name="connsiteY5" fmla="*/ 1622326 h 1622326"/>
                <a:gd name="connsiteX6" fmla="*/ 809411 w 1505752"/>
                <a:gd name="connsiteY6" fmla="*/ 1561411 h 1622326"/>
                <a:gd name="connsiteX7" fmla="*/ 1505752 w 1505752"/>
                <a:gd name="connsiteY7" fmla="*/ 811163 h 16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5752" h="1622326">
                  <a:moveTo>
                    <a:pt x="809411" y="60915"/>
                  </a:moveTo>
                  <a:cubicBezTo>
                    <a:pt x="773428" y="22076"/>
                    <a:pt x="722877" y="0"/>
                    <a:pt x="669927" y="0"/>
                  </a:cubicBezTo>
                  <a:lnTo>
                    <a:pt x="0" y="0"/>
                  </a:lnTo>
                  <a:lnTo>
                    <a:pt x="752944" y="811163"/>
                  </a:lnTo>
                  <a:lnTo>
                    <a:pt x="0" y="1622326"/>
                  </a:lnTo>
                  <a:lnTo>
                    <a:pt x="669927" y="1622326"/>
                  </a:lnTo>
                  <a:cubicBezTo>
                    <a:pt x="722877" y="1622326"/>
                    <a:pt x="773428" y="1600251"/>
                    <a:pt x="809411" y="1561411"/>
                  </a:cubicBezTo>
                  <a:lnTo>
                    <a:pt x="1505752" y="811163"/>
                  </a:lnTo>
                  <a:close/>
                </a:path>
              </a:pathLst>
            </a:custGeom>
            <a:solidFill>
              <a:srgbClr val="6B6B6B">
                <a:alpha val="14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6" name="任意多边形: 形状 225"/>
            <p:cNvSpPr/>
            <p:nvPr>
              <p:custDataLst>
                <p:tags r:id="rId36"/>
              </p:custDataLst>
            </p:nvPr>
          </p:nvSpPr>
          <p:spPr>
            <a:xfrm>
              <a:off x="11555" y="2229"/>
              <a:ext cx="1538" cy="2194"/>
            </a:xfrm>
            <a:custGeom>
              <a:avLst/>
              <a:gdLst>
                <a:gd name="connsiteX0" fmla="*/ 809411 w 1505886"/>
                <a:gd name="connsiteY0" fmla="*/ 60915 h 1622326"/>
                <a:gd name="connsiteX1" fmla="*/ 669927 w 1505886"/>
                <a:gd name="connsiteY1" fmla="*/ 0 h 1622326"/>
                <a:gd name="connsiteX2" fmla="*/ 0 w 1505886"/>
                <a:gd name="connsiteY2" fmla="*/ 0 h 1622326"/>
                <a:gd name="connsiteX3" fmla="*/ 752944 w 1505886"/>
                <a:gd name="connsiteY3" fmla="*/ 811163 h 1622326"/>
                <a:gd name="connsiteX4" fmla="*/ 0 w 1505886"/>
                <a:gd name="connsiteY4" fmla="*/ 1622326 h 1622326"/>
                <a:gd name="connsiteX5" fmla="*/ 669927 w 1505886"/>
                <a:gd name="connsiteY5" fmla="*/ 1622326 h 1622326"/>
                <a:gd name="connsiteX6" fmla="*/ 809411 w 1505886"/>
                <a:gd name="connsiteY6" fmla="*/ 1561411 h 1622326"/>
                <a:gd name="connsiteX7" fmla="*/ 1505887 w 1505886"/>
                <a:gd name="connsiteY7" fmla="*/ 811163 h 16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5886" h="1622326">
                  <a:moveTo>
                    <a:pt x="809411" y="60915"/>
                  </a:moveTo>
                  <a:cubicBezTo>
                    <a:pt x="773428" y="22076"/>
                    <a:pt x="722877" y="0"/>
                    <a:pt x="669927" y="0"/>
                  </a:cubicBezTo>
                  <a:lnTo>
                    <a:pt x="0" y="0"/>
                  </a:lnTo>
                  <a:lnTo>
                    <a:pt x="752944" y="811163"/>
                  </a:lnTo>
                  <a:lnTo>
                    <a:pt x="0" y="1622326"/>
                  </a:lnTo>
                  <a:lnTo>
                    <a:pt x="669927" y="1622326"/>
                  </a:lnTo>
                  <a:cubicBezTo>
                    <a:pt x="722877" y="1622326"/>
                    <a:pt x="773428" y="1600251"/>
                    <a:pt x="809411" y="1561411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6B6B6B">
                <a:alpha val="14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4" name="任意多边形: 形状 233"/>
            <p:cNvSpPr/>
            <p:nvPr>
              <p:custDataLst>
                <p:tags r:id="rId37"/>
              </p:custDataLst>
            </p:nvPr>
          </p:nvSpPr>
          <p:spPr>
            <a:xfrm>
              <a:off x="6946" y="2252"/>
              <a:ext cx="1538" cy="2194"/>
            </a:xfrm>
            <a:custGeom>
              <a:avLst/>
              <a:gdLst>
                <a:gd name="connsiteX0" fmla="*/ 809411 w 1505886"/>
                <a:gd name="connsiteY0" fmla="*/ 60915 h 1622326"/>
                <a:gd name="connsiteX1" fmla="*/ 669927 w 1505886"/>
                <a:gd name="connsiteY1" fmla="*/ 0 h 1622326"/>
                <a:gd name="connsiteX2" fmla="*/ 0 w 1505886"/>
                <a:gd name="connsiteY2" fmla="*/ 0 h 1622326"/>
                <a:gd name="connsiteX3" fmla="*/ 752944 w 1505886"/>
                <a:gd name="connsiteY3" fmla="*/ 811163 h 1622326"/>
                <a:gd name="connsiteX4" fmla="*/ 0 w 1505886"/>
                <a:gd name="connsiteY4" fmla="*/ 1622326 h 1622326"/>
                <a:gd name="connsiteX5" fmla="*/ 669927 w 1505886"/>
                <a:gd name="connsiteY5" fmla="*/ 1622326 h 1622326"/>
                <a:gd name="connsiteX6" fmla="*/ 809411 w 1505886"/>
                <a:gd name="connsiteY6" fmla="*/ 1561411 h 1622326"/>
                <a:gd name="connsiteX7" fmla="*/ 1505887 w 1505886"/>
                <a:gd name="connsiteY7" fmla="*/ 811163 h 16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5886" h="1622326">
                  <a:moveTo>
                    <a:pt x="809411" y="60915"/>
                  </a:moveTo>
                  <a:cubicBezTo>
                    <a:pt x="773428" y="22076"/>
                    <a:pt x="722877" y="0"/>
                    <a:pt x="669927" y="0"/>
                  </a:cubicBezTo>
                  <a:lnTo>
                    <a:pt x="0" y="0"/>
                  </a:lnTo>
                  <a:lnTo>
                    <a:pt x="752944" y="811163"/>
                  </a:lnTo>
                  <a:lnTo>
                    <a:pt x="0" y="1622326"/>
                  </a:lnTo>
                  <a:lnTo>
                    <a:pt x="669927" y="1622326"/>
                  </a:lnTo>
                  <a:cubicBezTo>
                    <a:pt x="722877" y="1622326"/>
                    <a:pt x="773428" y="1600251"/>
                    <a:pt x="809411" y="1561411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6B6B6B">
                <a:alpha val="14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9" name="任意多边形: 形状 238"/>
            <p:cNvSpPr/>
            <p:nvPr>
              <p:custDataLst>
                <p:tags r:id="rId38"/>
              </p:custDataLst>
            </p:nvPr>
          </p:nvSpPr>
          <p:spPr>
            <a:xfrm>
              <a:off x="2344" y="3327"/>
              <a:ext cx="1550" cy="1097"/>
            </a:xfrm>
            <a:custGeom>
              <a:avLst/>
              <a:gdLst>
                <a:gd name="connsiteX0" fmla="*/ 752944 w 1505752"/>
                <a:gd name="connsiteY0" fmla="*/ 0 h 811163"/>
                <a:gd name="connsiteX1" fmla="*/ 0 w 1505752"/>
                <a:gd name="connsiteY1" fmla="*/ 811163 h 811163"/>
                <a:gd name="connsiteX2" fmla="*/ 669927 w 1505752"/>
                <a:gd name="connsiteY2" fmla="*/ 811163 h 811163"/>
                <a:gd name="connsiteX3" fmla="*/ 809411 w 1505752"/>
                <a:gd name="connsiteY3" fmla="*/ 750248 h 811163"/>
                <a:gd name="connsiteX4" fmla="*/ 1505752 w 1505752"/>
                <a:gd name="connsiteY4" fmla="*/ 0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52" h="811163">
                  <a:moveTo>
                    <a:pt x="752944" y="0"/>
                  </a:moveTo>
                  <a:lnTo>
                    <a:pt x="0" y="811163"/>
                  </a:lnTo>
                  <a:lnTo>
                    <a:pt x="669927" y="811163"/>
                  </a:lnTo>
                  <a:cubicBezTo>
                    <a:pt x="722877" y="811163"/>
                    <a:pt x="773428" y="789088"/>
                    <a:pt x="809411" y="750248"/>
                  </a:cubicBezTo>
                  <a:lnTo>
                    <a:pt x="1505752" y="0"/>
                  </a:lnTo>
                  <a:close/>
                </a:path>
              </a:pathLst>
            </a:custGeom>
            <a:solidFill>
              <a:srgbClr val="C0504D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0" name="任意多边形: 形状 239"/>
            <p:cNvSpPr/>
            <p:nvPr>
              <p:custDataLst>
                <p:tags r:id="rId39"/>
              </p:custDataLst>
            </p:nvPr>
          </p:nvSpPr>
          <p:spPr>
            <a:xfrm>
              <a:off x="2344" y="2230"/>
              <a:ext cx="1550" cy="1097"/>
            </a:xfrm>
            <a:custGeom>
              <a:avLst/>
              <a:gdLst>
                <a:gd name="connsiteX0" fmla="*/ 752944 w 1505752"/>
                <a:gd name="connsiteY0" fmla="*/ 811163 h 811163"/>
                <a:gd name="connsiteX1" fmla="*/ 0 w 1505752"/>
                <a:gd name="connsiteY1" fmla="*/ 0 h 811163"/>
                <a:gd name="connsiteX2" fmla="*/ 669927 w 1505752"/>
                <a:gd name="connsiteY2" fmla="*/ 0 h 811163"/>
                <a:gd name="connsiteX3" fmla="*/ 809411 w 1505752"/>
                <a:gd name="connsiteY3" fmla="*/ 60915 h 811163"/>
                <a:gd name="connsiteX4" fmla="*/ 1505752 w 1505752"/>
                <a:gd name="connsiteY4" fmla="*/ 811163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752" h="811163">
                  <a:moveTo>
                    <a:pt x="752944" y="811163"/>
                  </a:moveTo>
                  <a:lnTo>
                    <a:pt x="0" y="0"/>
                  </a:lnTo>
                  <a:lnTo>
                    <a:pt x="669927" y="0"/>
                  </a:lnTo>
                  <a:cubicBezTo>
                    <a:pt x="722877" y="0"/>
                    <a:pt x="773428" y="22076"/>
                    <a:pt x="809411" y="60915"/>
                  </a:cubicBezTo>
                  <a:lnTo>
                    <a:pt x="1505752" y="811163"/>
                  </a:lnTo>
                  <a:close/>
                </a:path>
              </a:pathLst>
            </a:custGeom>
            <a:solidFill>
              <a:srgbClr val="9BBB59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7" name="任意多边形: 形状 226"/>
            <p:cNvSpPr/>
            <p:nvPr>
              <p:custDataLst>
                <p:tags r:id="rId40"/>
              </p:custDataLst>
            </p:nvPr>
          </p:nvSpPr>
          <p:spPr>
            <a:xfrm>
              <a:off x="11437" y="3326"/>
              <a:ext cx="1550" cy="1097"/>
            </a:xfrm>
            <a:custGeom>
              <a:avLst/>
              <a:gdLst>
                <a:gd name="connsiteX0" fmla="*/ 752944 w 1505886"/>
                <a:gd name="connsiteY0" fmla="*/ 0 h 811163"/>
                <a:gd name="connsiteX1" fmla="*/ 0 w 1505886"/>
                <a:gd name="connsiteY1" fmla="*/ 811163 h 811163"/>
                <a:gd name="connsiteX2" fmla="*/ 669927 w 1505886"/>
                <a:gd name="connsiteY2" fmla="*/ 811163 h 811163"/>
                <a:gd name="connsiteX3" fmla="*/ 809411 w 1505886"/>
                <a:gd name="connsiteY3" fmla="*/ 750248 h 811163"/>
                <a:gd name="connsiteX4" fmla="*/ 1505887 w 1505886"/>
                <a:gd name="connsiteY4" fmla="*/ 0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0"/>
                  </a:moveTo>
                  <a:lnTo>
                    <a:pt x="0" y="811163"/>
                  </a:lnTo>
                  <a:lnTo>
                    <a:pt x="669927" y="811163"/>
                  </a:lnTo>
                  <a:cubicBezTo>
                    <a:pt x="722877" y="811163"/>
                    <a:pt x="773428" y="789088"/>
                    <a:pt x="809411" y="750248"/>
                  </a:cubicBezTo>
                  <a:lnTo>
                    <a:pt x="1505887" y="0"/>
                  </a:lnTo>
                  <a:close/>
                </a:path>
              </a:pathLst>
            </a:custGeom>
            <a:solidFill>
              <a:srgbClr val="C0504D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8" name="任意多边形: 形状 227"/>
            <p:cNvSpPr/>
            <p:nvPr>
              <p:custDataLst>
                <p:tags r:id="rId41"/>
              </p:custDataLst>
            </p:nvPr>
          </p:nvSpPr>
          <p:spPr>
            <a:xfrm>
              <a:off x="11437" y="2229"/>
              <a:ext cx="1550" cy="1097"/>
            </a:xfrm>
            <a:custGeom>
              <a:avLst/>
              <a:gdLst>
                <a:gd name="connsiteX0" fmla="*/ 752944 w 1505886"/>
                <a:gd name="connsiteY0" fmla="*/ 811163 h 811163"/>
                <a:gd name="connsiteX1" fmla="*/ 0 w 1505886"/>
                <a:gd name="connsiteY1" fmla="*/ 0 h 811163"/>
                <a:gd name="connsiteX2" fmla="*/ 669927 w 1505886"/>
                <a:gd name="connsiteY2" fmla="*/ 0 h 811163"/>
                <a:gd name="connsiteX3" fmla="*/ 809411 w 1505886"/>
                <a:gd name="connsiteY3" fmla="*/ 60915 h 811163"/>
                <a:gd name="connsiteX4" fmla="*/ 1505887 w 1505886"/>
                <a:gd name="connsiteY4" fmla="*/ 811163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811163"/>
                  </a:moveTo>
                  <a:lnTo>
                    <a:pt x="0" y="0"/>
                  </a:lnTo>
                  <a:lnTo>
                    <a:pt x="669927" y="0"/>
                  </a:lnTo>
                  <a:cubicBezTo>
                    <a:pt x="722877" y="0"/>
                    <a:pt x="773428" y="22076"/>
                    <a:pt x="809411" y="60915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9BBB59"/>
            </a:solidFill>
            <a:ln w="134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5" name="任意多边形: 形状 234"/>
            <p:cNvSpPr/>
            <p:nvPr>
              <p:custDataLst>
                <p:tags r:id="rId42"/>
              </p:custDataLst>
            </p:nvPr>
          </p:nvSpPr>
          <p:spPr>
            <a:xfrm>
              <a:off x="6828" y="3350"/>
              <a:ext cx="1550" cy="1097"/>
            </a:xfrm>
            <a:custGeom>
              <a:avLst/>
              <a:gdLst>
                <a:gd name="connsiteX0" fmla="*/ 752944 w 1505886"/>
                <a:gd name="connsiteY0" fmla="*/ 0 h 811163"/>
                <a:gd name="connsiteX1" fmla="*/ 0 w 1505886"/>
                <a:gd name="connsiteY1" fmla="*/ 811163 h 811163"/>
                <a:gd name="connsiteX2" fmla="*/ 669927 w 1505886"/>
                <a:gd name="connsiteY2" fmla="*/ 811163 h 811163"/>
                <a:gd name="connsiteX3" fmla="*/ 809411 w 1505886"/>
                <a:gd name="connsiteY3" fmla="*/ 750248 h 811163"/>
                <a:gd name="connsiteX4" fmla="*/ 1505887 w 1505886"/>
                <a:gd name="connsiteY4" fmla="*/ 0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0"/>
                  </a:moveTo>
                  <a:lnTo>
                    <a:pt x="0" y="811163"/>
                  </a:lnTo>
                  <a:lnTo>
                    <a:pt x="669927" y="811163"/>
                  </a:lnTo>
                  <a:cubicBezTo>
                    <a:pt x="722877" y="811163"/>
                    <a:pt x="773428" y="789088"/>
                    <a:pt x="809411" y="750248"/>
                  </a:cubicBezTo>
                  <a:lnTo>
                    <a:pt x="1505887" y="0"/>
                  </a:lnTo>
                  <a:close/>
                </a:path>
              </a:pathLst>
            </a:custGeom>
            <a:solidFill>
              <a:srgbClr val="8064A2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6" name="任意多边形: 形状 235"/>
            <p:cNvSpPr/>
            <p:nvPr>
              <p:custDataLst>
                <p:tags r:id="rId43"/>
              </p:custDataLst>
            </p:nvPr>
          </p:nvSpPr>
          <p:spPr>
            <a:xfrm>
              <a:off x="6828" y="2252"/>
              <a:ext cx="1550" cy="1097"/>
            </a:xfrm>
            <a:custGeom>
              <a:avLst/>
              <a:gdLst>
                <a:gd name="connsiteX0" fmla="*/ 752944 w 1505886"/>
                <a:gd name="connsiteY0" fmla="*/ 811163 h 811163"/>
                <a:gd name="connsiteX1" fmla="*/ 0 w 1505886"/>
                <a:gd name="connsiteY1" fmla="*/ 0 h 811163"/>
                <a:gd name="connsiteX2" fmla="*/ 669927 w 1505886"/>
                <a:gd name="connsiteY2" fmla="*/ 0 h 811163"/>
                <a:gd name="connsiteX3" fmla="*/ 809411 w 1505886"/>
                <a:gd name="connsiteY3" fmla="*/ 60915 h 811163"/>
                <a:gd name="connsiteX4" fmla="*/ 1505887 w 1505886"/>
                <a:gd name="connsiteY4" fmla="*/ 811163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811163"/>
                  </a:moveTo>
                  <a:lnTo>
                    <a:pt x="0" y="0"/>
                  </a:lnTo>
                  <a:lnTo>
                    <a:pt x="669927" y="0"/>
                  </a:lnTo>
                  <a:cubicBezTo>
                    <a:pt x="722877" y="0"/>
                    <a:pt x="773428" y="22076"/>
                    <a:pt x="809411" y="60915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4BACC6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7" name="文本框 236"/>
            <p:cNvSpPr txBox="1"/>
            <p:nvPr>
              <p:custDataLst>
                <p:tags r:id="rId44"/>
              </p:custDataLst>
            </p:nvPr>
          </p:nvSpPr>
          <p:spPr>
            <a:xfrm>
              <a:off x="7232" y="3474"/>
              <a:ext cx="658" cy="1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M" pitchFamily="18" charset="-122"/>
                  <a:sym typeface="Arial" panose="020B0604020202020204"/>
                  <a:rtl val="0"/>
                </a:rPr>
                <a:t>2</a:t>
              </a:r>
              <a:endParaRPr lang="zh-CN" altLang="en-US" sz="2000" b="1" spc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itchFamily="18" charset="-122"/>
                <a:sym typeface="Arial" panose="020B0604020202020204"/>
                <a:rtl val="0"/>
              </a:endParaRPr>
            </a:p>
          </p:txBody>
        </p:sp>
        <p:sp>
          <p:nvSpPr>
            <p:cNvPr id="229" name="文本框 228"/>
            <p:cNvSpPr txBox="1"/>
            <p:nvPr>
              <p:custDataLst>
                <p:tags r:id="rId45"/>
              </p:custDataLst>
            </p:nvPr>
          </p:nvSpPr>
          <p:spPr>
            <a:xfrm>
              <a:off x="11820" y="3451"/>
              <a:ext cx="658" cy="1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M" pitchFamily="18" charset="-122"/>
                  <a:sym typeface="Arial" panose="020B0604020202020204"/>
                  <a:rtl val="0"/>
                </a:rPr>
                <a:t>3</a:t>
              </a:r>
              <a:endParaRPr lang="zh-CN" altLang="en-US" sz="2000" b="1" spc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itchFamily="18" charset="-122"/>
                <a:sym typeface="Arial" panose="020B0604020202020204"/>
                <a:rtl val="0"/>
              </a:endParaRPr>
            </a:p>
          </p:txBody>
        </p:sp>
        <p:sp>
          <p:nvSpPr>
            <p:cNvPr id="130" name="文本框 129"/>
            <p:cNvSpPr txBox="1"/>
            <p:nvPr>
              <p:custDataLst>
                <p:tags r:id="rId46"/>
              </p:custDataLst>
            </p:nvPr>
          </p:nvSpPr>
          <p:spPr>
            <a:xfrm>
              <a:off x="2714" y="3452"/>
              <a:ext cx="596" cy="1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M" pitchFamily="18" charset="-122"/>
                  <a:sym typeface="Arial" panose="020B0604020202020204"/>
                  <a:rtl val="0"/>
                </a:rPr>
                <a:t>1</a:t>
              </a:r>
              <a:endParaRPr lang="zh-CN" altLang="en-US" sz="2000" b="1" spc="0" baseline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itchFamily="18" charset="-122"/>
                <a:sym typeface="Arial" panose="020B0604020202020204"/>
                <a:rtl val="0"/>
              </a:endParaRPr>
            </a:p>
          </p:txBody>
        </p:sp>
        <p:sp>
          <p:nvSpPr>
            <p:cNvPr id="131" name="任意多边形: 形状 167"/>
            <p:cNvSpPr/>
            <p:nvPr>
              <p:custDataLst>
                <p:tags r:id="rId47"/>
              </p:custDataLst>
            </p:nvPr>
          </p:nvSpPr>
          <p:spPr>
            <a:xfrm>
              <a:off x="16516" y="4102"/>
              <a:ext cx="28" cy="2227"/>
            </a:xfrm>
            <a:custGeom>
              <a:avLst/>
              <a:gdLst>
                <a:gd name="connsiteX0" fmla="*/ 0 w 13476"/>
                <a:gd name="connsiteY0" fmla="*/ 0 h 1244843"/>
                <a:gd name="connsiteX1" fmla="*/ 0 w 13476"/>
                <a:gd name="connsiteY1" fmla="*/ 1244844 h 124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6" h="1244843">
                  <a:moveTo>
                    <a:pt x="0" y="0"/>
                  </a:moveTo>
                  <a:lnTo>
                    <a:pt x="0" y="1244844"/>
                  </a:lnTo>
                </a:path>
              </a:pathLst>
            </a:custGeom>
            <a:ln w="13469" cap="rnd">
              <a:solidFill>
                <a:srgbClr val="3D3D3D"/>
              </a:solidFill>
              <a:custDash>
                <a:ds d="225000" sp="225000"/>
              </a:custDash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2" name="任意多边形: 形状 168"/>
            <p:cNvSpPr/>
            <p:nvPr>
              <p:custDataLst>
                <p:tags r:id="rId48"/>
              </p:custDataLst>
            </p:nvPr>
          </p:nvSpPr>
          <p:spPr>
            <a:xfrm>
              <a:off x="14643" y="4725"/>
              <a:ext cx="3771" cy="4806"/>
            </a:xfrm>
            <a:custGeom>
              <a:avLst/>
              <a:gdLst>
                <a:gd name="connsiteX0" fmla="*/ 113099 w 1889245"/>
                <a:gd name="connsiteY0" fmla="*/ 347153 h 2687148"/>
                <a:gd name="connsiteX1" fmla="*/ 944622 w 1889245"/>
                <a:gd name="connsiteY1" fmla="*/ 0 h 2687148"/>
                <a:gd name="connsiteX2" fmla="*/ 1776146 w 1889245"/>
                <a:gd name="connsiteY2" fmla="*/ 347153 h 2687148"/>
                <a:gd name="connsiteX3" fmla="*/ 1889245 w 1889245"/>
                <a:gd name="connsiteY3" fmla="*/ 516710 h 2687148"/>
                <a:gd name="connsiteX4" fmla="*/ 1889245 w 1889245"/>
                <a:gd name="connsiteY4" fmla="*/ 2503157 h 2687148"/>
                <a:gd name="connsiteX5" fmla="*/ 1705619 w 1889245"/>
                <a:gd name="connsiteY5" fmla="*/ 2687148 h 2687148"/>
                <a:gd name="connsiteX6" fmla="*/ 1705436 w 1889245"/>
                <a:gd name="connsiteY6" fmla="*/ 2687148 h 2687148"/>
                <a:gd name="connsiteX7" fmla="*/ 183809 w 1889245"/>
                <a:gd name="connsiteY7" fmla="*/ 2687148 h 2687148"/>
                <a:gd name="connsiteX8" fmla="*/ 0 w 1889245"/>
                <a:gd name="connsiteY8" fmla="*/ 2503157 h 2687148"/>
                <a:gd name="connsiteX9" fmla="*/ 0 w 1889245"/>
                <a:gd name="connsiteY9" fmla="*/ 516345 h 2687148"/>
                <a:gd name="connsiteX10" fmla="*/ 113099 w 1889245"/>
                <a:gd name="connsiteY10" fmla="*/ 347153 h 26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9245" h="2687148">
                  <a:moveTo>
                    <a:pt x="113099" y="347153"/>
                  </a:moveTo>
                  <a:lnTo>
                    <a:pt x="944622" y="0"/>
                  </a:lnTo>
                  <a:lnTo>
                    <a:pt x="1776146" y="347153"/>
                  </a:lnTo>
                  <a:cubicBezTo>
                    <a:pt x="1844791" y="375442"/>
                    <a:pt x="1889501" y="442461"/>
                    <a:pt x="1889245" y="516710"/>
                  </a:cubicBezTo>
                  <a:lnTo>
                    <a:pt x="1889245" y="2503157"/>
                  </a:lnTo>
                  <a:cubicBezTo>
                    <a:pt x="1889354" y="2604672"/>
                    <a:pt x="1807134" y="2687038"/>
                    <a:pt x="1705619" y="2687148"/>
                  </a:cubicBezTo>
                  <a:cubicBezTo>
                    <a:pt x="1705559" y="2687148"/>
                    <a:pt x="1705497" y="2687148"/>
                    <a:pt x="1705436" y="2687148"/>
                  </a:cubicBezTo>
                  <a:lnTo>
                    <a:pt x="183809" y="2687148"/>
                  </a:lnTo>
                  <a:cubicBezTo>
                    <a:pt x="82265" y="2687038"/>
                    <a:pt x="0" y="2604708"/>
                    <a:pt x="0" y="2503157"/>
                  </a:cubicBezTo>
                  <a:lnTo>
                    <a:pt x="0" y="516345"/>
                  </a:lnTo>
                  <a:cubicBezTo>
                    <a:pt x="-105" y="442229"/>
                    <a:pt x="44573" y="375391"/>
                    <a:pt x="113099" y="347153"/>
                  </a:cubicBezTo>
                  <a:close/>
                </a:path>
              </a:pathLst>
            </a:custGeom>
            <a:solidFill>
              <a:srgbClr val="EEECE1">
                <a:lumMod val="95000"/>
              </a:srgbClr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3" name="任意多边形: 形状 169"/>
            <p:cNvSpPr/>
            <p:nvPr>
              <p:custDataLst>
                <p:tags r:id="rId49"/>
              </p:custDataLst>
            </p:nvPr>
          </p:nvSpPr>
          <p:spPr>
            <a:xfrm>
              <a:off x="14643" y="9202"/>
              <a:ext cx="3771" cy="329"/>
            </a:xfrm>
            <a:custGeom>
              <a:avLst/>
              <a:gdLst>
                <a:gd name="connsiteX0" fmla="*/ 0 w 1889244"/>
                <a:gd name="connsiteY0" fmla="*/ 0 h 183991"/>
                <a:gd name="connsiteX1" fmla="*/ 1889245 w 1889244"/>
                <a:gd name="connsiteY1" fmla="*/ 0 h 183991"/>
                <a:gd name="connsiteX2" fmla="*/ 1705619 w 1889244"/>
                <a:gd name="connsiteY2" fmla="*/ 183991 h 183991"/>
                <a:gd name="connsiteX3" fmla="*/ 1705436 w 1889244"/>
                <a:gd name="connsiteY3" fmla="*/ 183991 h 183991"/>
                <a:gd name="connsiteX4" fmla="*/ 183809 w 1889244"/>
                <a:gd name="connsiteY4" fmla="*/ 183991 h 183991"/>
                <a:gd name="connsiteX5" fmla="*/ 0 w 1889244"/>
                <a:gd name="connsiteY5" fmla="*/ 0 h 18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244" h="183991">
                  <a:moveTo>
                    <a:pt x="0" y="0"/>
                  </a:moveTo>
                  <a:lnTo>
                    <a:pt x="1889245" y="0"/>
                  </a:lnTo>
                  <a:cubicBezTo>
                    <a:pt x="1889354" y="101515"/>
                    <a:pt x="1807134" y="183881"/>
                    <a:pt x="1705619" y="183991"/>
                  </a:cubicBezTo>
                  <a:cubicBezTo>
                    <a:pt x="1705559" y="183991"/>
                    <a:pt x="1705496" y="183991"/>
                    <a:pt x="1705436" y="183991"/>
                  </a:cubicBezTo>
                  <a:lnTo>
                    <a:pt x="183809" y="183991"/>
                  </a:lnTo>
                  <a:cubicBezTo>
                    <a:pt x="82264" y="183881"/>
                    <a:pt x="0" y="101551"/>
                    <a:pt x="0" y="0"/>
                  </a:cubicBezTo>
                  <a:close/>
                </a:path>
              </a:pathLst>
            </a:custGeom>
            <a:solidFill>
              <a:srgbClr val="C0504D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4" name="任意多边形: 形状 170"/>
            <p:cNvSpPr/>
            <p:nvPr>
              <p:custDataLst>
                <p:tags r:id="rId50"/>
              </p:custDataLst>
            </p:nvPr>
          </p:nvSpPr>
          <p:spPr>
            <a:xfrm>
              <a:off x="16394" y="5063"/>
              <a:ext cx="270" cy="243"/>
            </a:xfrm>
            <a:custGeom>
              <a:avLst/>
              <a:gdLst>
                <a:gd name="connsiteX0" fmla="*/ 135938 w 135937"/>
                <a:gd name="connsiteY0" fmla="*/ 67969 h 135937"/>
                <a:gd name="connsiteX1" fmla="*/ 67969 w 135937"/>
                <a:gd name="connsiteY1" fmla="*/ 135938 h 135937"/>
                <a:gd name="connsiteX2" fmla="*/ 0 w 135937"/>
                <a:gd name="connsiteY2" fmla="*/ 67969 h 135937"/>
                <a:gd name="connsiteX3" fmla="*/ 67969 w 135937"/>
                <a:gd name="connsiteY3" fmla="*/ 0 h 135937"/>
                <a:gd name="connsiteX4" fmla="*/ 135938 w 135937"/>
                <a:gd name="connsiteY4" fmla="*/ 67969 h 13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937" h="135937">
                  <a:moveTo>
                    <a:pt x="135938" y="67969"/>
                  </a:moveTo>
                  <a:cubicBezTo>
                    <a:pt x="135938" y="105507"/>
                    <a:pt x="105507" y="135938"/>
                    <a:pt x="67969" y="135938"/>
                  </a:cubicBezTo>
                  <a:cubicBezTo>
                    <a:pt x="30431" y="135938"/>
                    <a:pt x="0" y="105507"/>
                    <a:pt x="0" y="67969"/>
                  </a:cubicBezTo>
                  <a:cubicBezTo>
                    <a:pt x="0" y="30431"/>
                    <a:pt x="30431" y="0"/>
                    <a:pt x="67969" y="0"/>
                  </a:cubicBezTo>
                  <a:cubicBezTo>
                    <a:pt x="105507" y="0"/>
                    <a:pt x="135938" y="30431"/>
                    <a:pt x="135938" y="67969"/>
                  </a:cubicBezTo>
                  <a:close/>
                </a:path>
              </a:pathLst>
            </a:custGeom>
            <a:solidFill>
              <a:srgbClr val="8064A2"/>
            </a:solidFill>
            <a:ln w="18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35" name="任意多边形: 形状 171"/>
            <p:cNvSpPr/>
            <p:nvPr>
              <p:custDataLst>
                <p:tags r:id="rId51"/>
              </p:custDataLst>
            </p:nvPr>
          </p:nvSpPr>
          <p:spPr>
            <a:xfrm>
              <a:off x="16457" y="5156"/>
              <a:ext cx="147" cy="57"/>
            </a:xfrm>
            <a:custGeom>
              <a:avLst/>
              <a:gdLst>
                <a:gd name="connsiteX0" fmla="*/ 0 w 73267"/>
                <a:gd name="connsiteY0" fmla="*/ 31792 h 31791"/>
                <a:gd name="connsiteX1" fmla="*/ 18454 w 73267"/>
                <a:gd name="connsiteY1" fmla="*/ 15896 h 31791"/>
                <a:gd name="connsiteX2" fmla="*/ 36725 w 73267"/>
                <a:gd name="connsiteY2" fmla="*/ 0 h 31791"/>
                <a:gd name="connsiteX3" fmla="*/ 54996 w 73267"/>
                <a:gd name="connsiteY3" fmla="*/ 15896 h 31791"/>
                <a:gd name="connsiteX4" fmla="*/ 73268 w 73267"/>
                <a:gd name="connsiteY4" fmla="*/ 31792 h 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67" h="31791">
                  <a:moveTo>
                    <a:pt x="0" y="31792"/>
                  </a:moveTo>
                  <a:lnTo>
                    <a:pt x="18454" y="15896"/>
                  </a:lnTo>
                  <a:lnTo>
                    <a:pt x="36725" y="0"/>
                  </a:lnTo>
                  <a:lnTo>
                    <a:pt x="54996" y="15896"/>
                  </a:lnTo>
                  <a:lnTo>
                    <a:pt x="73268" y="31792"/>
                  </a:lnTo>
                </a:path>
              </a:pathLst>
            </a:custGeom>
            <a:noFill/>
            <a:ln w="910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36" name="组合 135"/>
            <p:cNvGrpSpPr/>
            <p:nvPr>
              <p:custDataLst>
                <p:tags r:id="rId52"/>
              </p:custDataLst>
            </p:nvPr>
          </p:nvGrpSpPr>
          <p:grpSpPr>
            <a:xfrm rot="0">
              <a:off x="14643" y="5687"/>
              <a:ext cx="3773" cy="735"/>
              <a:chOff x="3201" y="6563"/>
              <a:chExt cx="2290" cy="537"/>
            </a:xfrm>
          </p:grpSpPr>
          <p:cxnSp>
            <p:nvCxnSpPr>
              <p:cNvPr id="137" name="直接连接符 136"/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4184" y="7100"/>
                <a:ext cx="455" cy="0"/>
              </a:xfrm>
              <a:prstGeom prst="line">
                <a:avLst/>
              </a:prstGeom>
              <a:ln w="12700">
                <a:solidFill>
                  <a:srgbClr val="C0504D">
                    <a:alpha val="50000"/>
                  </a:srgbClr>
                </a:solidFill>
              </a:ln>
            </p:spPr>
            <p:style>
              <a:lnRef idx="1">
                <a:srgbClr val="4F81BD"/>
              </a:lnRef>
              <a:fillRef idx="0">
                <a:srgbClr val="4F81BD"/>
              </a:fillRef>
              <a:effectRef idx="0">
                <a:srgbClr val="4F81BD"/>
              </a:effectRef>
              <a:fontRef idx="minor">
                <a:sysClr val="windowText" lastClr="000000"/>
              </a:fontRef>
            </p:style>
          </p:cxnSp>
          <p:sp>
            <p:nvSpPr>
              <p:cNvPr id="138" name="矩形 137"/>
              <p:cNvSpPr/>
              <p:nvPr>
                <p:custDataLst>
                  <p:tags r:id="rId54"/>
                </p:custDataLst>
              </p:nvPr>
            </p:nvSpPr>
            <p:spPr>
              <a:xfrm>
                <a:off x="3201" y="6563"/>
                <a:ext cx="2290" cy="480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0">
                <a:srgbClr val="FFFFFF"/>
              </a:lnRef>
              <a:fillRef idx="1">
                <a:srgbClr val="4F81BD"/>
              </a:fillRef>
              <a:effectRef idx="0">
                <a:srgbClr val="FFFFFF"/>
              </a:effectRef>
              <a:fontRef idx="minor">
                <a:sysClr val="window" lastClr="FFFFFF"/>
              </a:fontRef>
            </p:style>
            <p:txBody>
              <a:bodyPr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不可或缺</a:t>
                </a:r>
                <a:r>
                  <a:rPr lang="zh-CN" altLang="en-US" sz="14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性</a:t>
                </a:r>
                <a:endPara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9" name="矩形 138" descr="7b0a202020202262756c6c6574223a20227b5c2263617465676f727949645c223a5c225c222c5c2274656d706c61746549645c223a32303233313634307d220a7d0a"/>
            <p:cNvSpPr/>
            <p:nvPr>
              <p:custDataLst>
                <p:tags r:id="rId55"/>
              </p:custDataLst>
            </p:nvPr>
          </p:nvSpPr>
          <p:spPr>
            <a:xfrm>
              <a:off x="14633" y="6531"/>
              <a:ext cx="3813" cy="2835"/>
            </a:xfrm>
            <a:prstGeom prst="rect">
              <a:avLst/>
            </a:prstGeom>
            <a:noFill/>
          </p:spPr>
          <p:txBody>
            <a:bodyPr wrap="square" lIns="71755" tIns="0" rIns="36195" bIns="0" rtlCol="0" anchor="t" anchorCtr="0">
              <a:noAutofit/>
            </a:bodyPr>
            <a:lstStyle/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rgbClr val="C050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缺少关键要素，系统的性质或功能会发生根本改变</a:t>
              </a:r>
              <a:endParaRPr lang="zh-CN" altLang="en-US" sz="1400" b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1" name="任意多边形: 形状 233"/>
            <p:cNvSpPr/>
            <p:nvPr>
              <p:custDataLst>
                <p:tags r:id="rId56"/>
              </p:custDataLst>
            </p:nvPr>
          </p:nvSpPr>
          <p:spPr>
            <a:xfrm>
              <a:off x="16072" y="2229"/>
              <a:ext cx="1538" cy="2194"/>
            </a:xfrm>
            <a:custGeom>
              <a:avLst/>
              <a:gdLst>
                <a:gd name="connsiteX0" fmla="*/ 809411 w 1505886"/>
                <a:gd name="connsiteY0" fmla="*/ 60915 h 1622326"/>
                <a:gd name="connsiteX1" fmla="*/ 669927 w 1505886"/>
                <a:gd name="connsiteY1" fmla="*/ 0 h 1622326"/>
                <a:gd name="connsiteX2" fmla="*/ 0 w 1505886"/>
                <a:gd name="connsiteY2" fmla="*/ 0 h 1622326"/>
                <a:gd name="connsiteX3" fmla="*/ 752944 w 1505886"/>
                <a:gd name="connsiteY3" fmla="*/ 811163 h 1622326"/>
                <a:gd name="connsiteX4" fmla="*/ 0 w 1505886"/>
                <a:gd name="connsiteY4" fmla="*/ 1622326 h 1622326"/>
                <a:gd name="connsiteX5" fmla="*/ 669927 w 1505886"/>
                <a:gd name="connsiteY5" fmla="*/ 1622326 h 1622326"/>
                <a:gd name="connsiteX6" fmla="*/ 809411 w 1505886"/>
                <a:gd name="connsiteY6" fmla="*/ 1561411 h 1622326"/>
                <a:gd name="connsiteX7" fmla="*/ 1505887 w 1505886"/>
                <a:gd name="connsiteY7" fmla="*/ 811163 h 162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5886" h="1622326">
                  <a:moveTo>
                    <a:pt x="809411" y="60915"/>
                  </a:moveTo>
                  <a:cubicBezTo>
                    <a:pt x="773428" y="22076"/>
                    <a:pt x="722877" y="0"/>
                    <a:pt x="669927" y="0"/>
                  </a:cubicBezTo>
                  <a:lnTo>
                    <a:pt x="0" y="0"/>
                  </a:lnTo>
                  <a:lnTo>
                    <a:pt x="752944" y="811163"/>
                  </a:lnTo>
                  <a:lnTo>
                    <a:pt x="0" y="1622326"/>
                  </a:lnTo>
                  <a:lnTo>
                    <a:pt x="669927" y="1622326"/>
                  </a:lnTo>
                  <a:cubicBezTo>
                    <a:pt x="722877" y="1622326"/>
                    <a:pt x="773428" y="1600251"/>
                    <a:pt x="809411" y="1561411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6B6B6B">
                <a:alpha val="14000"/>
              </a:srgbClr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2" name="任意多边形: 形状 234"/>
            <p:cNvSpPr/>
            <p:nvPr>
              <p:custDataLst>
                <p:tags r:id="rId57"/>
              </p:custDataLst>
            </p:nvPr>
          </p:nvSpPr>
          <p:spPr>
            <a:xfrm>
              <a:off x="15954" y="3327"/>
              <a:ext cx="1550" cy="1097"/>
            </a:xfrm>
            <a:custGeom>
              <a:avLst/>
              <a:gdLst>
                <a:gd name="connsiteX0" fmla="*/ 752944 w 1505886"/>
                <a:gd name="connsiteY0" fmla="*/ 0 h 811163"/>
                <a:gd name="connsiteX1" fmla="*/ 0 w 1505886"/>
                <a:gd name="connsiteY1" fmla="*/ 811163 h 811163"/>
                <a:gd name="connsiteX2" fmla="*/ 669927 w 1505886"/>
                <a:gd name="connsiteY2" fmla="*/ 811163 h 811163"/>
                <a:gd name="connsiteX3" fmla="*/ 809411 w 1505886"/>
                <a:gd name="connsiteY3" fmla="*/ 750248 h 811163"/>
                <a:gd name="connsiteX4" fmla="*/ 1505887 w 1505886"/>
                <a:gd name="connsiteY4" fmla="*/ 0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0"/>
                  </a:moveTo>
                  <a:lnTo>
                    <a:pt x="0" y="811163"/>
                  </a:lnTo>
                  <a:lnTo>
                    <a:pt x="669927" y="811163"/>
                  </a:lnTo>
                  <a:cubicBezTo>
                    <a:pt x="722877" y="811163"/>
                    <a:pt x="773428" y="789088"/>
                    <a:pt x="809411" y="750248"/>
                  </a:cubicBezTo>
                  <a:lnTo>
                    <a:pt x="1505887" y="0"/>
                  </a:lnTo>
                  <a:close/>
                </a:path>
              </a:pathLst>
            </a:custGeom>
            <a:solidFill>
              <a:srgbClr val="8064A2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3" name="任意多边形: 形状 235"/>
            <p:cNvSpPr/>
            <p:nvPr>
              <p:custDataLst>
                <p:tags r:id="rId58"/>
              </p:custDataLst>
            </p:nvPr>
          </p:nvSpPr>
          <p:spPr>
            <a:xfrm>
              <a:off x="15954" y="2229"/>
              <a:ext cx="1550" cy="1097"/>
            </a:xfrm>
            <a:custGeom>
              <a:avLst/>
              <a:gdLst>
                <a:gd name="connsiteX0" fmla="*/ 752944 w 1505886"/>
                <a:gd name="connsiteY0" fmla="*/ 811163 h 811163"/>
                <a:gd name="connsiteX1" fmla="*/ 0 w 1505886"/>
                <a:gd name="connsiteY1" fmla="*/ 0 h 811163"/>
                <a:gd name="connsiteX2" fmla="*/ 669927 w 1505886"/>
                <a:gd name="connsiteY2" fmla="*/ 0 h 811163"/>
                <a:gd name="connsiteX3" fmla="*/ 809411 w 1505886"/>
                <a:gd name="connsiteY3" fmla="*/ 60915 h 811163"/>
                <a:gd name="connsiteX4" fmla="*/ 1505887 w 1505886"/>
                <a:gd name="connsiteY4" fmla="*/ 811163 h 8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886" h="811163">
                  <a:moveTo>
                    <a:pt x="752944" y="811163"/>
                  </a:moveTo>
                  <a:lnTo>
                    <a:pt x="0" y="0"/>
                  </a:lnTo>
                  <a:lnTo>
                    <a:pt x="669927" y="0"/>
                  </a:lnTo>
                  <a:cubicBezTo>
                    <a:pt x="722877" y="0"/>
                    <a:pt x="773428" y="22076"/>
                    <a:pt x="809411" y="60915"/>
                  </a:cubicBezTo>
                  <a:lnTo>
                    <a:pt x="1505887" y="811163"/>
                  </a:lnTo>
                  <a:close/>
                </a:path>
              </a:pathLst>
            </a:custGeom>
            <a:solidFill>
              <a:srgbClr val="4BACC6"/>
            </a:solidFill>
            <a:ln w="13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4" name="文本框 143"/>
            <p:cNvSpPr txBox="1"/>
            <p:nvPr>
              <p:custDataLst>
                <p:tags r:id="rId59"/>
              </p:custDataLst>
            </p:nvPr>
          </p:nvSpPr>
          <p:spPr>
            <a:xfrm>
              <a:off x="16358" y="3451"/>
              <a:ext cx="658" cy="1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spc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M" pitchFamily="18" charset="-122"/>
                  <a:sym typeface="Arial" panose="020B0604020202020204"/>
                  <a:rtl val="0"/>
                </a:rPr>
                <a:t>4</a:t>
              </a:r>
              <a:endParaRPr lang="en-US" altLang="zh-CN" sz="2000" b="1" spc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M" pitchFamily="18" charset="-122"/>
                <a:sym typeface="Arial" panose="020B0604020202020204"/>
                <a:rtl val="0"/>
              </a:endParaRPr>
            </a:p>
          </p:txBody>
        </p:sp>
      </p:grpSp>
      <p:grpSp>
        <p:nvGrpSpPr>
          <p:cNvPr id="250" name="组合 249"/>
          <p:cNvGrpSpPr/>
          <p:nvPr/>
        </p:nvGrpSpPr>
        <p:grpSpPr>
          <a:xfrm rot="0">
            <a:off x="413166" y="4281170"/>
            <a:ext cx="1025109" cy="2223770"/>
            <a:chOff x="753" y="5716"/>
            <a:chExt cx="1953" cy="3662"/>
          </a:xfrm>
        </p:grpSpPr>
        <p:sp>
          <p:nvSpPr>
            <p:cNvPr id="251" name="箭头: 五边形 4"/>
            <p:cNvSpPr/>
            <p:nvPr/>
          </p:nvSpPr>
          <p:spPr>
            <a:xfrm>
              <a:off x="1034" y="5716"/>
              <a:ext cx="1672" cy="3662"/>
            </a:xfrm>
            <a:prstGeom prst="homePlate">
              <a:avLst>
                <a:gd name="adj" fmla="val 30628"/>
              </a:avLst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sp>
          <p:nvSpPr>
            <p:cNvPr id="252" name="箭头: 五边形 1"/>
            <p:cNvSpPr/>
            <p:nvPr/>
          </p:nvSpPr>
          <p:spPr>
            <a:xfrm>
              <a:off x="753" y="5716"/>
              <a:ext cx="1481" cy="3662"/>
            </a:xfrm>
            <a:prstGeom prst="homePlate">
              <a:avLst>
                <a:gd name="adj" fmla="val 30628"/>
              </a:avLst>
            </a:prstGeom>
            <a:solidFill>
              <a:srgbClr val="4F81BD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ea"/>
              </a:endParaRPr>
            </a:p>
          </p:txBody>
        </p:sp>
        <p:sp>
          <p:nvSpPr>
            <p:cNvPr id="253" name="文本框 252"/>
            <p:cNvSpPr txBox="1"/>
            <p:nvPr/>
          </p:nvSpPr>
          <p:spPr>
            <a:xfrm flipH="1">
              <a:off x="842" y="6592"/>
              <a:ext cx="876" cy="2720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b="1" i="0" spc="300" dirty="0">
                  <a:solidFill>
                    <a:srgbClr val="FFFF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微软雅黑" panose="020B0503020204020204" pitchFamily="34" charset="-122"/>
                </a:rPr>
                <a:t>因</a:t>
              </a:r>
              <a:r>
                <a:rPr lang="en-US" altLang="zh-CN" b="1" i="0" spc="300" dirty="0">
                  <a:solidFill>
                    <a:srgbClr val="FFFF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微软雅黑" panose="020B0503020204020204" pitchFamily="34" charset="-122"/>
                </a:rPr>
                <a:t> </a:t>
              </a:r>
              <a:r>
                <a:rPr lang="zh-CN" altLang="en-US" b="1" i="0" spc="300" dirty="0">
                  <a:solidFill>
                    <a:srgbClr val="FFFF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微软雅黑" panose="020B0503020204020204" pitchFamily="34" charset="-122"/>
                </a:rPr>
                <a:t>素</a:t>
              </a:r>
              <a:endParaRPr lang="zh-CN" altLang="en-US" b="1" i="0" spc="3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4" name="图形 1095"/>
            <p:cNvSpPr/>
            <p:nvPr/>
          </p:nvSpPr>
          <p:spPr>
            <a:xfrm flipH="1">
              <a:off x="1068" y="5840"/>
              <a:ext cx="574" cy="546"/>
            </a:xfrm>
            <a:custGeom>
              <a:avLst/>
              <a:gdLst>
                <a:gd name="connsiteX0" fmla="*/ 668227 w 814085"/>
                <a:gd name="connsiteY0" fmla="*/ 796154 h 796154"/>
                <a:gd name="connsiteX1" fmla="*/ 631785 w 814085"/>
                <a:gd name="connsiteY1" fmla="*/ 796154 h 796154"/>
                <a:gd name="connsiteX2" fmla="*/ 631785 w 814085"/>
                <a:gd name="connsiteY2" fmla="*/ 597116 h 796154"/>
                <a:gd name="connsiteX3" fmla="*/ 668227 w 814085"/>
                <a:gd name="connsiteY3" fmla="*/ 597116 h 796154"/>
                <a:gd name="connsiteX4" fmla="*/ 668227 w 814085"/>
                <a:gd name="connsiteY4" fmla="*/ 796154 h 796154"/>
                <a:gd name="connsiteX5" fmla="*/ 321918 w 814085"/>
                <a:gd name="connsiteY5" fmla="*/ 796154 h 796154"/>
                <a:gd name="connsiteX6" fmla="*/ 285548 w 814085"/>
                <a:gd name="connsiteY6" fmla="*/ 796154 h 796154"/>
                <a:gd name="connsiteX7" fmla="*/ 285548 w 814085"/>
                <a:gd name="connsiteY7" fmla="*/ 705682 h 796154"/>
                <a:gd name="connsiteX8" fmla="*/ 158000 w 814085"/>
                <a:gd name="connsiteY8" fmla="*/ 705682 h 796154"/>
                <a:gd name="connsiteX9" fmla="*/ 158000 w 814085"/>
                <a:gd name="connsiteY9" fmla="*/ 506644 h 796154"/>
                <a:gd name="connsiteX10" fmla="*/ 0 w 814085"/>
                <a:gd name="connsiteY10" fmla="*/ 506644 h 796154"/>
                <a:gd name="connsiteX11" fmla="*/ 230215 w 814085"/>
                <a:gd name="connsiteY11" fmla="*/ 0 h 796154"/>
                <a:gd name="connsiteX12" fmla="*/ 668227 w 814085"/>
                <a:gd name="connsiteY12" fmla="*/ 0 h 796154"/>
                <a:gd name="connsiteX13" fmla="*/ 668227 w 814085"/>
                <a:gd name="connsiteY13" fmla="*/ 72378 h 796154"/>
                <a:gd name="connsiteX14" fmla="*/ 631785 w 814085"/>
                <a:gd name="connsiteY14" fmla="*/ 72378 h 796154"/>
                <a:gd name="connsiteX15" fmla="*/ 631785 w 814085"/>
                <a:gd name="connsiteY15" fmla="*/ 36189 h 796154"/>
                <a:gd name="connsiteX16" fmla="*/ 253738 w 814085"/>
                <a:gd name="connsiteY16" fmla="*/ 36189 h 796154"/>
                <a:gd name="connsiteX17" fmla="*/ 56418 w 814085"/>
                <a:gd name="connsiteY17" fmla="*/ 470455 h 796154"/>
                <a:gd name="connsiteX18" fmla="*/ 194443 w 814085"/>
                <a:gd name="connsiteY18" fmla="*/ 470455 h 796154"/>
                <a:gd name="connsiteX19" fmla="*/ 194443 w 814085"/>
                <a:gd name="connsiteY19" fmla="*/ 669493 h 796154"/>
                <a:gd name="connsiteX20" fmla="*/ 321918 w 814085"/>
                <a:gd name="connsiteY20" fmla="*/ 669493 h 796154"/>
                <a:gd name="connsiteX21" fmla="*/ 321918 w 814085"/>
                <a:gd name="connsiteY21" fmla="*/ 796154 h 796154"/>
                <a:gd name="connsiteX22" fmla="*/ 504219 w 814085"/>
                <a:gd name="connsiteY22" fmla="*/ 560927 h 796154"/>
                <a:gd name="connsiteX23" fmla="*/ 467777 w 814085"/>
                <a:gd name="connsiteY23" fmla="*/ 560927 h 796154"/>
                <a:gd name="connsiteX24" fmla="*/ 467777 w 814085"/>
                <a:gd name="connsiteY24" fmla="*/ 416172 h 796154"/>
                <a:gd name="connsiteX25" fmla="*/ 394893 w 814085"/>
                <a:gd name="connsiteY25" fmla="*/ 416172 h 796154"/>
                <a:gd name="connsiteX26" fmla="*/ 394893 w 814085"/>
                <a:gd name="connsiteY26" fmla="*/ 271416 h 796154"/>
                <a:gd name="connsiteX27" fmla="*/ 668227 w 814085"/>
                <a:gd name="connsiteY27" fmla="*/ 271416 h 796154"/>
                <a:gd name="connsiteX28" fmla="*/ 668227 w 814085"/>
                <a:gd name="connsiteY28" fmla="*/ 415339 h 796154"/>
                <a:gd name="connsiteX29" fmla="*/ 595343 w 814085"/>
                <a:gd name="connsiteY29" fmla="*/ 418741 h 796154"/>
                <a:gd name="connsiteX30" fmla="*/ 595343 w 814085"/>
                <a:gd name="connsiteY30" fmla="*/ 506644 h 796154"/>
                <a:gd name="connsiteX31" fmla="*/ 558955 w 814085"/>
                <a:gd name="connsiteY31" fmla="*/ 506644 h 796154"/>
                <a:gd name="connsiteX32" fmla="*/ 558955 w 814085"/>
                <a:gd name="connsiteY32" fmla="*/ 384199 h 796154"/>
                <a:gd name="connsiteX33" fmla="*/ 631839 w 814085"/>
                <a:gd name="connsiteY33" fmla="*/ 380815 h 796154"/>
                <a:gd name="connsiteX34" fmla="*/ 631839 w 814085"/>
                <a:gd name="connsiteY34" fmla="*/ 307605 h 796154"/>
                <a:gd name="connsiteX35" fmla="*/ 431335 w 814085"/>
                <a:gd name="connsiteY35" fmla="*/ 307605 h 796154"/>
                <a:gd name="connsiteX36" fmla="*/ 431335 w 814085"/>
                <a:gd name="connsiteY36" fmla="*/ 379983 h 796154"/>
                <a:gd name="connsiteX37" fmla="*/ 504219 w 814085"/>
                <a:gd name="connsiteY37" fmla="*/ 379983 h 796154"/>
                <a:gd name="connsiteX38" fmla="*/ 504219 w 814085"/>
                <a:gd name="connsiteY38" fmla="*/ 560927 h 796154"/>
                <a:gd name="connsiteX39" fmla="*/ 613545 w 814085"/>
                <a:gd name="connsiteY39" fmla="*/ 633305 h 796154"/>
                <a:gd name="connsiteX40" fmla="*/ 467777 w 814085"/>
                <a:gd name="connsiteY40" fmla="*/ 633305 h 796154"/>
                <a:gd name="connsiteX41" fmla="*/ 467777 w 814085"/>
                <a:gd name="connsiteY41" fmla="*/ 577773 h 796154"/>
                <a:gd name="connsiteX42" fmla="*/ 435460 w 814085"/>
                <a:gd name="connsiteY42" fmla="*/ 564492 h 796154"/>
                <a:gd name="connsiteX43" fmla="*/ 395653 w 814085"/>
                <a:gd name="connsiteY43" fmla="*/ 602779 h 796154"/>
                <a:gd name="connsiteX44" fmla="*/ 288588 w 814085"/>
                <a:gd name="connsiteY44" fmla="*/ 501758 h 796154"/>
                <a:gd name="connsiteX45" fmla="*/ 331218 w 814085"/>
                <a:gd name="connsiteY45" fmla="*/ 459960 h 796154"/>
                <a:gd name="connsiteX46" fmla="*/ 320362 w 814085"/>
                <a:gd name="connsiteY46" fmla="*/ 434266 h 796154"/>
                <a:gd name="connsiteX47" fmla="*/ 267327 w 814085"/>
                <a:gd name="connsiteY47" fmla="*/ 434266 h 796154"/>
                <a:gd name="connsiteX48" fmla="*/ 267327 w 814085"/>
                <a:gd name="connsiteY48" fmla="*/ 289511 h 796154"/>
                <a:gd name="connsiteX49" fmla="*/ 316869 w 814085"/>
                <a:gd name="connsiteY49" fmla="*/ 289511 h 796154"/>
                <a:gd name="connsiteX50" fmla="*/ 328595 w 814085"/>
                <a:gd name="connsiteY50" fmla="*/ 258461 h 796154"/>
                <a:gd name="connsiteX51" fmla="*/ 290886 w 814085"/>
                <a:gd name="connsiteY51" fmla="*/ 219757 h 796154"/>
                <a:gd name="connsiteX52" fmla="*/ 395309 w 814085"/>
                <a:gd name="connsiteY52" fmla="*/ 116818 h 796154"/>
                <a:gd name="connsiteX53" fmla="*/ 431118 w 814085"/>
                <a:gd name="connsiteY53" fmla="*/ 151034 h 796154"/>
                <a:gd name="connsiteX54" fmla="*/ 467777 w 814085"/>
                <a:gd name="connsiteY54" fmla="*/ 135473 h 796154"/>
                <a:gd name="connsiteX55" fmla="*/ 467777 w 814085"/>
                <a:gd name="connsiteY55" fmla="*/ 90472 h 796154"/>
                <a:gd name="connsiteX56" fmla="*/ 613564 w 814085"/>
                <a:gd name="connsiteY56" fmla="*/ 90472 h 796154"/>
                <a:gd name="connsiteX57" fmla="*/ 613564 w 814085"/>
                <a:gd name="connsiteY57" fmla="*/ 135473 h 796154"/>
                <a:gd name="connsiteX58" fmla="*/ 647111 w 814085"/>
                <a:gd name="connsiteY58" fmla="*/ 149388 h 796154"/>
                <a:gd name="connsiteX59" fmla="*/ 679120 w 814085"/>
                <a:gd name="connsiteY59" fmla="*/ 116528 h 796154"/>
                <a:gd name="connsiteX60" fmla="*/ 778241 w 814085"/>
                <a:gd name="connsiteY60" fmla="*/ 220263 h 796154"/>
                <a:gd name="connsiteX61" fmla="*/ 748494 w 814085"/>
                <a:gd name="connsiteY61" fmla="*/ 250192 h 796154"/>
                <a:gd name="connsiteX62" fmla="*/ 764435 w 814085"/>
                <a:gd name="connsiteY62" fmla="*/ 289511 h 796154"/>
                <a:gd name="connsiteX63" fmla="*/ 814086 w 814085"/>
                <a:gd name="connsiteY63" fmla="*/ 289511 h 796154"/>
                <a:gd name="connsiteX64" fmla="*/ 814086 w 814085"/>
                <a:gd name="connsiteY64" fmla="*/ 434266 h 796154"/>
                <a:gd name="connsiteX65" fmla="*/ 761015 w 814085"/>
                <a:gd name="connsiteY65" fmla="*/ 434266 h 796154"/>
                <a:gd name="connsiteX66" fmla="*/ 745888 w 814085"/>
                <a:gd name="connsiteY66" fmla="*/ 467958 h 796154"/>
                <a:gd name="connsiteX67" fmla="*/ 780503 w 814085"/>
                <a:gd name="connsiteY67" fmla="*/ 501215 h 796154"/>
                <a:gd name="connsiteX68" fmla="*/ 678776 w 814085"/>
                <a:gd name="connsiteY68" fmla="*/ 603015 h 796154"/>
                <a:gd name="connsiteX69" fmla="*/ 642931 w 814085"/>
                <a:gd name="connsiteY69" fmla="*/ 565957 h 796154"/>
                <a:gd name="connsiteX70" fmla="*/ 613546 w 814085"/>
                <a:gd name="connsiteY70" fmla="*/ 577737 h 796154"/>
                <a:gd name="connsiteX71" fmla="*/ 613545 w 814085"/>
                <a:gd name="connsiteY71" fmla="*/ 633305 h 796154"/>
                <a:gd name="connsiteX72" fmla="*/ 504219 w 814085"/>
                <a:gd name="connsiteY72" fmla="*/ 597116 h 796154"/>
                <a:gd name="connsiteX73" fmla="*/ 577049 w 814085"/>
                <a:gd name="connsiteY73" fmla="*/ 597116 h 796154"/>
                <a:gd name="connsiteX74" fmla="*/ 577049 w 814085"/>
                <a:gd name="connsiteY74" fmla="*/ 550306 h 796154"/>
                <a:gd name="connsiteX75" fmla="*/ 590620 w 814085"/>
                <a:gd name="connsiteY75" fmla="*/ 546687 h 796154"/>
                <a:gd name="connsiteX76" fmla="*/ 637521 w 814085"/>
                <a:gd name="connsiteY76" fmla="*/ 527832 h 796154"/>
                <a:gd name="connsiteX77" fmla="*/ 649843 w 814085"/>
                <a:gd name="connsiteY77" fmla="*/ 520902 h 796154"/>
                <a:gd name="connsiteX78" fmla="*/ 679138 w 814085"/>
                <a:gd name="connsiteY78" fmla="*/ 551156 h 796154"/>
                <a:gd name="connsiteX79" fmla="*/ 728590 w 814085"/>
                <a:gd name="connsiteY79" fmla="*/ 501704 h 796154"/>
                <a:gd name="connsiteX80" fmla="*/ 699639 w 814085"/>
                <a:gd name="connsiteY80" fmla="*/ 473802 h 796154"/>
                <a:gd name="connsiteX81" fmla="*/ 707510 w 814085"/>
                <a:gd name="connsiteY81" fmla="*/ 461371 h 796154"/>
                <a:gd name="connsiteX82" fmla="*/ 730218 w 814085"/>
                <a:gd name="connsiteY82" fmla="*/ 411123 h 796154"/>
                <a:gd name="connsiteX83" fmla="*/ 733982 w 814085"/>
                <a:gd name="connsiteY83" fmla="*/ 398077 h 796154"/>
                <a:gd name="connsiteX84" fmla="*/ 777553 w 814085"/>
                <a:gd name="connsiteY84" fmla="*/ 398077 h 796154"/>
                <a:gd name="connsiteX85" fmla="*/ 777553 w 814085"/>
                <a:gd name="connsiteY85" fmla="*/ 325700 h 796154"/>
                <a:gd name="connsiteX86" fmla="*/ 735936 w 814085"/>
                <a:gd name="connsiteY86" fmla="*/ 325700 h 796154"/>
                <a:gd name="connsiteX87" fmla="*/ 732679 w 814085"/>
                <a:gd name="connsiteY87" fmla="*/ 311694 h 796154"/>
                <a:gd name="connsiteX88" fmla="*/ 710260 w 814085"/>
                <a:gd name="connsiteY88" fmla="*/ 256307 h 796154"/>
                <a:gd name="connsiteX89" fmla="*/ 703022 w 814085"/>
                <a:gd name="connsiteY89" fmla="*/ 244311 h 796154"/>
                <a:gd name="connsiteX90" fmla="*/ 727414 w 814085"/>
                <a:gd name="connsiteY90" fmla="*/ 219757 h 796154"/>
                <a:gd name="connsiteX91" fmla="*/ 678758 w 814085"/>
                <a:gd name="connsiteY91" fmla="*/ 168839 h 796154"/>
                <a:gd name="connsiteX92" fmla="*/ 653426 w 814085"/>
                <a:gd name="connsiteY92" fmla="*/ 194823 h 796154"/>
                <a:gd name="connsiteX93" fmla="*/ 641049 w 814085"/>
                <a:gd name="connsiteY93" fmla="*/ 187476 h 796154"/>
                <a:gd name="connsiteX94" fmla="*/ 590710 w 814085"/>
                <a:gd name="connsiteY94" fmla="*/ 166469 h 796154"/>
                <a:gd name="connsiteX95" fmla="*/ 577049 w 814085"/>
                <a:gd name="connsiteY95" fmla="*/ 162850 h 796154"/>
                <a:gd name="connsiteX96" fmla="*/ 577049 w 814085"/>
                <a:gd name="connsiteY96" fmla="*/ 126661 h 796154"/>
                <a:gd name="connsiteX97" fmla="*/ 504219 w 814085"/>
                <a:gd name="connsiteY97" fmla="*/ 126661 h 796154"/>
                <a:gd name="connsiteX98" fmla="*/ 504219 w 814085"/>
                <a:gd name="connsiteY98" fmla="*/ 162850 h 796154"/>
                <a:gd name="connsiteX99" fmla="*/ 490630 w 814085"/>
                <a:gd name="connsiteY99" fmla="*/ 166469 h 796154"/>
                <a:gd name="connsiteX100" fmla="*/ 437867 w 814085"/>
                <a:gd name="connsiteY100" fmla="*/ 188851 h 796154"/>
                <a:gd name="connsiteX101" fmla="*/ 425852 w 814085"/>
                <a:gd name="connsiteY101" fmla="*/ 196198 h 796154"/>
                <a:gd name="connsiteX102" fmla="*/ 395707 w 814085"/>
                <a:gd name="connsiteY102" fmla="*/ 167410 h 796154"/>
                <a:gd name="connsiteX103" fmla="*/ 342111 w 814085"/>
                <a:gd name="connsiteY103" fmla="*/ 220263 h 796154"/>
                <a:gd name="connsiteX104" fmla="*/ 372998 w 814085"/>
                <a:gd name="connsiteY104" fmla="*/ 251965 h 796154"/>
                <a:gd name="connsiteX105" fmla="*/ 366701 w 814085"/>
                <a:gd name="connsiteY105" fmla="*/ 263618 h 796154"/>
                <a:gd name="connsiteX106" fmla="*/ 348607 w 814085"/>
                <a:gd name="connsiteY106" fmla="*/ 311713 h 796154"/>
                <a:gd name="connsiteX107" fmla="*/ 345441 w 814085"/>
                <a:gd name="connsiteY107" fmla="*/ 325700 h 796154"/>
                <a:gd name="connsiteX108" fmla="*/ 303823 w 814085"/>
                <a:gd name="connsiteY108" fmla="*/ 325700 h 796154"/>
                <a:gd name="connsiteX109" fmla="*/ 303823 w 814085"/>
                <a:gd name="connsiteY109" fmla="*/ 398077 h 796154"/>
                <a:gd name="connsiteX110" fmla="*/ 347413 w 814085"/>
                <a:gd name="connsiteY110" fmla="*/ 398077 h 796154"/>
                <a:gd name="connsiteX111" fmla="*/ 351195 w 814085"/>
                <a:gd name="connsiteY111" fmla="*/ 411196 h 796154"/>
                <a:gd name="connsiteX112" fmla="*/ 369578 w 814085"/>
                <a:gd name="connsiteY112" fmla="*/ 454387 h 796154"/>
                <a:gd name="connsiteX113" fmla="*/ 376581 w 814085"/>
                <a:gd name="connsiteY113" fmla="*/ 466474 h 796154"/>
                <a:gd name="connsiteX114" fmla="*/ 340989 w 814085"/>
                <a:gd name="connsiteY114" fmla="*/ 501215 h 796154"/>
                <a:gd name="connsiteX115" fmla="*/ 395399 w 814085"/>
                <a:gd name="connsiteY115" fmla="*/ 552585 h 796154"/>
                <a:gd name="connsiteX116" fmla="*/ 429652 w 814085"/>
                <a:gd name="connsiteY116" fmla="*/ 519654 h 796154"/>
                <a:gd name="connsiteX117" fmla="*/ 441594 w 814085"/>
                <a:gd name="connsiteY117" fmla="*/ 526584 h 796154"/>
                <a:gd name="connsiteX118" fmla="*/ 490612 w 814085"/>
                <a:gd name="connsiteY118" fmla="*/ 546723 h 796154"/>
                <a:gd name="connsiteX119" fmla="*/ 504201 w 814085"/>
                <a:gd name="connsiteY119" fmla="*/ 550342 h 796154"/>
                <a:gd name="connsiteX120" fmla="*/ 504201 w 814085"/>
                <a:gd name="connsiteY120" fmla="*/ 597116 h 79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814085" h="796154">
                  <a:moveTo>
                    <a:pt x="668227" y="796154"/>
                  </a:moveTo>
                  <a:lnTo>
                    <a:pt x="631785" y="796154"/>
                  </a:lnTo>
                  <a:lnTo>
                    <a:pt x="631785" y="597116"/>
                  </a:lnTo>
                  <a:lnTo>
                    <a:pt x="668227" y="597116"/>
                  </a:lnTo>
                  <a:lnTo>
                    <a:pt x="668227" y="796154"/>
                  </a:lnTo>
                  <a:close/>
                  <a:moveTo>
                    <a:pt x="321918" y="796154"/>
                  </a:moveTo>
                  <a:lnTo>
                    <a:pt x="285548" y="796154"/>
                  </a:lnTo>
                  <a:lnTo>
                    <a:pt x="285548" y="705682"/>
                  </a:lnTo>
                  <a:lnTo>
                    <a:pt x="158000" y="705682"/>
                  </a:lnTo>
                  <a:lnTo>
                    <a:pt x="158000" y="506644"/>
                  </a:lnTo>
                  <a:lnTo>
                    <a:pt x="0" y="506644"/>
                  </a:lnTo>
                  <a:lnTo>
                    <a:pt x="230215" y="0"/>
                  </a:lnTo>
                  <a:lnTo>
                    <a:pt x="668227" y="0"/>
                  </a:lnTo>
                  <a:lnTo>
                    <a:pt x="668227" y="72378"/>
                  </a:lnTo>
                  <a:lnTo>
                    <a:pt x="631785" y="72378"/>
                  </a:lnTo>
                  <a:lnTo>
                    <a:pt x="631785" y="36189"/>
                  </a:lnTo>
                  <a:lnTo>
                    <a:pt x="253738" y="36189"/>
                  </a:lnTo>
                  <a:lnTo>
                    <a:pt x="56418" y="470455"/>
                  </a:lnTo>
                  <a:lnTo>
                    <a:pt x="194443" y="470455"/>
                  </a:lnTo>
                  <a:lnTo>
                    <a:pt x="194443" y="669493"/>
                  </a:lnTo>
                  <a:lnTo>
                    <a:pt x="321918" y="669493"/>
                  </a:lnTo>
                  <a:lnTo>
                    <a:pt x="321918" y="796154"/>
                  </a:lnTo>
                  <a:close/>
                  <a:moveTo>
                    <a:pt x="504219" y="560927"/>
                  </a:moveTo>
                  <a:lnTo>
                    <a:pt x="467777" y="560927"/>
                  </a:lnTo>
                  <a:lnTo>
                    <a:pt x="467777" y="416172"/>
                  </a:lnTo>
                  <a:lnTo>
                    <a:pt x="394893" y="416172"/>
                  </a:lnTo>
                  <a:lnTo>
                    <a:pt x="394893" y="271416"/>
                  </a:lnTo>
                  <a:lnTo>
                    <a:pt x="668227" y="271416"/>
                  </a:lnTo>
                  <a:lnTo>
                    <a:pt x="668227" y="415339"/>
                  </a:lnTo>
                  <a:lnTo>
                    <a:pt x="595343" y="418741"/>
                  </a:lnTo>
                  <a:lnTo>
                    <a:pt x="595343" y="506644"/>
                  </a:lnTo>
                  <a:lnTo>
                    <a:pt x="558955" y="506644"/>
                  </a:lnTo>
                  <a:lnTo>
                    <a:pt x="558955" y="384199"/>
                  </a:lnTo>
                  <a:lnTo>
                    <a:pt x="631839" y="380815"/>
                  </a:lnTo>
                  <a:lnTo>
                    <a:pt x="631839" y="307605"/>
                  </a:lnTo>
                  <a:lnTo>
                    <a:pt x="431335" y="307605"/>
                  </a:lnTo>
                  <a:lnTo>
                    <a:pt x="431335" y="379983"/>
                  </a:lnTo>
                  <a:lnTo>
                    <a:pt x="504219" y="379983"/>
                  </a:lnTo>
                  <a:lnTo>
                    <a:pt x="504219" y="560927"/>
                  </a:lnTo>
                  <a:close/>
                  <a:moveTo>
                    <a:pt x="613545" y="633305"/>
                  </a:moveTo>
                  <a:lnTo>
                    <a:pt x="467777" y="633305"/>
                  </a:lnTo>
                  <a:lnTo>
                    <a:pt x="467777" y="577773"/>
                  </a:lnTo>
                  <a:cubicBezTo>
                    <a:pt x="456689" y="574156"/>
                    <a:pt x="445887" y="569716"/>
                    <a:pt x="435460" y="564492"/>
                  </a:cubicBezTo>
                  <a:lnTo>
                    <a:pt x="395653" y="602779"/>
                  </a:lnTo>
                  <a:lnTo>
                    <a:pt x="288588" y="501758"/>
                  </a:lnTo>
                  <a:lnTo>
                    <a:pt x="331218" y="459960"/>
                  </a:lnTo>
                  <a:cubicBezTo>
                    <a:pt x="327082" y="451623"/>
                    <a:pt x="323457" y="443043"/>
                    <a:pt x="320362" y="434266"/>
                  </a:cubicBezTo>
                  <a:lnTo>
                    <a:pt x="267327" y="434266"/>
                  </a:lnTo>
                  <a:lnTo>
                    <a:pt x="267327" y="289511"/>
                  </a:lnTo>
                  <a:lnTo>
                    <a:pt x="316869" y="289511"/>
                  </a:lnTo>
                  <a:cubicBezTo>
                    <a:pt x="320023" y="278891"/>
                    <a:pt x="323941" y="268514"/>
                    <a:pt x="328595" y="258461"/>
                  </a:cubicBezTo>
                  <a:lnTo>
                    <a:pt x="290886" y="219757"/>
                  </a:lnTo>
                  <a:lnTo>
                    <a:pt x="395309" y="116818"/>
                  </a:lnTo>
                  <a:lnTo>
                    <a:pt x="431118" y="151034"/>
                  </a:lnTo>
                  <a:cubicBezTo>
                    <a:pt x="442870" y="144810"/>
                    <a:pt x="455135" y="139603"/>
                    <a:pt x="467777" y="135473"/>
                  </a:cubicBezTo>
                  <a:lnTo>
                    <a:pt x="467777" y="90472"/>
                  </a:lnTo>
                  <a:lnTo>
                    <a:pt x="613564" y="90472"/>
                  </a:lnTo>
                  <a:lnTo>
                    <a:pt x="613564" y="135473"/>
                  </a:lnTo>
                  <a:cubicBezTo>
                    <a:pt x="625090" y="139234"/>
                    <a:pt x="636306" y="143886"/>
                    <a:pt x="647111" y="149388"/>
                  </a:cubicBezTo>
                  <a:lnTo>
                    <a:pt x="679120" y="116528"/>
                  </a:lnTo>
                  <a:lnTo>
                    <a:pt x="778241" y="220263"/>
                  </a:lnTo>
                  <a:lnTo>
                    <a:pt x="748494" y="250192"/>
                  </a:lnTo>
                  <a:cubicBezTo>
                    <a:pt x="755005" y="262780"/>
                    <a:pt x="760341" y="275942"/>
                    <a:pt x="764435" y="289511"/>
                  </a:cubicBezTo>
                  <a:lnTo>
                    <a:pt x="814086" y="289511"/>
                  </a:lnTo>
                  <a:lnTo>
                    <a:pt x="814086" y="434266"/>
                  </a:lnTo>
                  <a:lnTo>
                    <a:pt x="761015" y="434266"/>
                  </a:lnTo>
                  <a:cubicBezTo>
                    <a:pt x="756883" y="445883"/>
                    <a:pt x="751824" y="457150"/>
                    <a:pt x="745888" y="467958"/>
                  </a:cubicBezTo>
                  <a:lnTo>
                    <a:pt x="780503" y="501215"/>
                  </a:lnTo>
                  <a:lnTo>
                    <a:pt x="678776" y="603015"/>
                  </a:lnTo>
                  <a:lnTo>
                    <a:pt x="642931" y="565957"/>
                  </a:lnTo>
                  <a:cubicBezTo>
                    <a:pt x="633415" y="570547"/>
                    <a:pt x="623597" y="574482"/>
                    <a:pt x="613546" y="577737"/>
                  </a:cubicBezTo>
                  <a:lnTo>
                    <a:pt x="613545" y="633305"/>
                  </a:lnTo>
                  <a:close/>
                  <a:moveTo>
                    <a:pt x="504219" y="597116"/>
                  </a:moveTo>
                  <a:lnTo>
                    <a:pt x="577049" y="597116"/>
                  </a:lnTo>
                  <a:lnTo>
                    <a:pt x="577049" y="550306"/>
                  </a:lnTo>
                  <a:lnTo>
                    <a:pt x="590620" y="546687"/>
                  </a:lnTo>
                  <a:cubicBezTo>
                    <a:pt x="606997" y="542438"/>
                    <a:pt x="622760" y="536101"/>
                    <a:pt x="637521" y="527832"/>
                  </a:cubicBezTo>
                  <a:lnTo>
                    <a:pt x="649843" y="520902"/>
                  </a:lnTo>
                  <a:lnTo>
                    <a:pt x="679138" y="551156"/>
                  </a:lnTo>
                  <a:lnTo>
                    <a:pt x="728590" y="501704"/>
                  </a:lnTo>
                  <a:lnTo>
                    <a:pt x="699639" y="473802"/>
                  </a:lnTo>
                  <a:lnTo>
                    <a:pt x="707510" y="461371"/>
                  </a:lnTo>
                  <a:cubicBezTo>
                    <a:pt x="717415" y="445779"/>
                    <a:pt x="725060" y="428861"/>
                    <a:pt x="730218" y="411123"/>
                  </a:cubicBezTo>
                  <a:lnTo>
                    <a:pt x="733982" y="398077"/>
                  </a:lnTo>
                  <a:lnTo>
                    <a:pt x="777553" y="398077"/>
                  </a:lnTo>
                  <a:lnTo>
                    <a:pt x="777553" y="325700"/>
                  </a:lnTo>
                  <a:lnTo>
                    <a:pt x="735936" y="325700"/>
                  </a:lnTo>
                  <a:lnTo>
                    <a:pt x="732679" y="311694"/>
                  </a:lnTo>
                  <a:cubicBezTo>
                    <a:pt x="728098" y="292189"/>
                    <a:pt x="720536" y="273507"/>
                    <a:pt x="710260" y="256307"/>
                  </a:cubicBezTo>
                  <a:lnTo>
                    <a:pt x="703022" y="244311"/>
                  </a:lnTo>
                  <a:lnTo>
                    <a:pt x="727414" y="219757"/>
                  </a:lnTo>
                  <a:lnTo>
                    <a:pt x="678758" y="168839"/>
                  </a:lnTo>
                  <a:lnTo>
                    <a:pt x="653426" y="194823"/>
                  </a:lnTo>
                  <a:lnTo>
                    <a:pt x="641049" y="187476"/>
                  </a:lnTo>
                  <a:cubicBezTo>
                    <a:pt x="625327" y="178168"/>
                    <a:pt x="608385" y="171098"/>
                    <a:pt x="590710" y="166469"/>
                  </a:cubicBezTo>
                  <a:lnTo>
                    <a:pt x="577049" y="162850"/>
                  </a:lnTo>
                  <a:lnTo>
                    <a:pt x="577049" y="126661"/>
                  </a:lnTo>
                  <a:lnTo>
                    <a:pt x="504219" y="126661"/>
                  </a:lnTo>
                  <a:lnTo>
                    <a:pt x="504219" y="162850"/>
                  </a:lnTo>
                  <a:lnTo>
                    <a:pt x="490630" y="166469"/>
                  </a:lnTo>
                  <a:cubicBezTo>
                    <a:pt x="472041" y="171304"/>
                    <a:pt x="454263" y="178845"/>
                    <a:pt x="437867" y="188851"/>
                  </a:cubicBezTo>
                  <a:lnTo>
                    <a:pt x="425852" y="196198"/>
                  </a:lnTo>
                  <a:lnTo>
                    <a:pt x="395707" y="167410"/>
                  </a:lnTo>
                  <a:lnTo>
                    <a:pt x="342111" y="220263"/>
                  </a:lnTo>
                  <a:lnTo>
                    <a:pt x="372998" y="251965"/>
                  </a:lnTo>
                  <a:lnTo>
                    <a:pt x="366701" y="263618"/>
                  </a:lnTo>
                  <a:cubicBezTo>
                    <a:pt x="358575" y="278781"/>
                    <a:pt x="352491" y="294953"/>
                    <a:pt x="348607" y="311713"/>
                  </a:cubicBezTo>
                  <a:lnTo>
                    <a:pt x="345441" y="325700"/>
                  </a:lnTo>
                  <a:lnTo>
                    <a:pt x="303823" y="325700"/>
                  </a:lnTo>
                  <a:lnTo>
                    <a:pt x="303823" y="398077"/>
                  </a:lnTo>
                  <a:lnTo>
                    <a:pt x="347413" y="398077"/>
                  </a:lnTo>
                  <a:lnTo>
                    <a:pt x="351195" y="411196"/>
                  </a:lnTo>
                  <a:cubicBezTo>
                    <a:pt x="355554" y="426283"/>
                    <a:pt x="361727" y="440786"/>
                    <a:pt x="369578" y="454387"/>
                  </a:cubicBezTo>
                  <a:lnTo>
                    <a:pt x="376581" y="466474"/>
                  </a:lnTo>
                  <a:lnTo>
                    <a:pt x="340989" y="501215"/>
                  </a:lnTo>
                  <a:lnTo>
                    <a:pt x="395399" y="552585"/>
                  </a:lnTo>
                  <a:lnTo>
                    <a:pt x="429652" y="519654"/>
                  </a:lnTo>
                  <a:lnTo>
                    <a:pt x="441594" y="526584"/>
                  </a:lnTo>
                  <a:cubicBezTo>
                    <a:pt x="456949" y="535480"/>
                    <a:pt x="473438" y="542255"/>
                    <a:pt x="490612" y="546723"/>
                  </a:cubicBezTo>
                  <a:lnTo>
                    <a:pt x="504201" y="550342"/>
                  </a:lnTo>
                  <a:lnTo>
                    <a:pt x="504201" y="597116"/>
                  </a:lnTo>
                  <a:close/>
                </a:path>
              </a:pathLst>
            </a:custGeom>
            <a:solidFill>
              <a:srgbClr val="FFFF00"/>
            </a:solidFill>
            <a:ln w="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56" name="组合 255"/>
          <p:cNvGrpSpPr/>
          <p:nvPr/>
        </p:nvGrpSpPr>
        <p:grpSpPr>
          <a:xfrm rot="0">
            <a:off x="1127125" y="4281170"/>
            <a:ext cx="1477645" cy="2223770"/>
            <a:chOff x="2711" y="5313"/>
            <a:chExt cx="2815" cy="4347"/>
          </a:xfrm>
        </p:grpSpPr>
        <p:sp>
          <p:nvSpPr>
            <p:cNvPr id="257" name="任意多边形: 形状 500"/>
            <p:cNvSpPr/>
            <p:nvPr>
              <p:custDataLst>
                <p:tags r:id="rId60"/>
              </p:custDataLst>
            </p:nvPr>
          </p:nvSpPr>
          <p:spPr>
            <a:xfrm>
              <a:off x="2711" y="5313"/>
              <a:ext cx="2815" cy="4214"/>
            </a:xfrm>
            <a:custGeom>
              <a:avLst/>
              <a:gdLst>
                <a:gd name="connsiteX0" fmla="*/ 0 w 2519212"/>
                <a:gd name="connsiteY0" fmla="*/ 0 h 4060831"/>
                <a:gd name="connsiteX1" fmla="*/ 2519213 w 2519212"/>
                <a:gd name="connsiteY1" fmla="*/ 0 h 4060831"/>
                <a:gd name="connsiteX2" fmla="*/ 2519213 w 2519212"/>
                <a:gd name="connsiteY2" fmla="*/ 4060831 h 4060831"/>
                <a:gd name="connsiteX3" fmla="*/ 0 w 2519212"/>
                <a:gd name="connsiteY3" fmla="*/ 4060831 h 406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9212" h="4060831">
                  <a:moveTo>
                    <a:pt x="0" y="0"/>
                  </a:moveTo>
                  <a:lnTo>
                    <a:pt x="2519213" y="0"/>
                  </a:lnTo>
                  <a:lnTo>
                    <a:pt x="2519213" y="4060831"/>
                  </a:lnTo>
                  <a:lnTo>
                    <a:pt x="0" y="4060831"/>
                  </a:lnTo>
                  <a:close/>
                </a:path>
              </a:pathLst>
            </a:custGeom>
            <a:solidFill>
              <a:srgbClr val="E6E6E6"/>
            </a:solidFill>
            <a:ln w="3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200"/>
            </a:p>
          </p:txBody>
        </p:sp>
        <p:sp>
          <p:nvSpPr>
            <p:cNvPr id="259" name="任意多边形: 形状 714"/>
            <p:cNvSpPr/>
            <p:nvPr>
              <p:custDataLst>
                <p:tags r:id="rId61"/>
              </p:custDataLst>
            </p:nvPr>
          </p:nvSpPr>
          <p:spPr>
            <a:xfrm>
              <a:off x="2711" y="9540"/>
              <a:ext cx="2815" cy="120"/>
            </a:xfrm>
            <a:custGeom>
              <a:avLst/>
              <a:gdLst>
                <a:gd name="connsiteX0" fmla="*/ 0 w 2519212"/>
                <a:gd name="connsiteY0" fmla="*/ 0 h 114776"/>
                <a:gd name="connsiteX1" fmla="*/ 2519213 w 2519212"/>
                <a:gd name="connsiteY1" fmla="*/ 0 h 114776"/>
                <a:gd name="connsiteX2" fmla="*/ 2519213 w 2519212"/>
                <a:gd name="connsiteY2" fmla="*/ 114777 h 114776"/>
                <a:gd name="connsiteX3" fmla="*/ 0 w 2519212"/>
                <a:gd name="connsiteY3" fmla="*/ 114777 h 11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9212" h="114776">
                  <a:moveTo>
                    <a:pt x="0" y="0"/>
                  </a:moveTo>
                  <a:lnTo>
                    <a:pt x="2519213" y="0"/>
                  </a:lnTo>
                  <a:lnTo>
                    <a:pt x="2519213" y="114777"/>
                  </a:lnTo>
                  <a:lnTo>
                    <a:pt x="0" y="114777"/>
                  </a:lnTo>
                  <a:close/>
                </a:path>
              </a:pathLst>
            </a:custGeom>
            <a:solidFill>
              <a:srgbClr val="4F81BD"/>
            </a:solidFill>
            <a:ln w="3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200"/>
            </a:p>
          </p:txBody>
        </p:sp>
        <p:sp>
          <p:nvSpPr>
            <p:cNvPr id="260" name="任意多边形: 形状 715"/>
            <p:cNvSpPr/>
            <p:nvPr/>
          </p:nvSpPr>
          <p:spPr>
            <a:xfrm>
              <a:off x="2711" y="6352"/>
              <a:ext cx="2815" cy="736"/>
            </a:xfrm>
            <a:custGeom>
              <a:avLst/>
              <a:gdLst>
                <a:gd name="connsiteX0" fmla="*/ 0 w 2519212"/>
                <a:gd name="connsiteY0" fmla="*/ 0 h 1153676"/>
                <a:gd name="connsiteX1" fmla="*/ 2519213 w 2519212"/>
                <a:gd name="connsiteY1" fmla="*/ 0 h 1153676"/>
                <a:gd name="connsiteX2" fmla="*/ 2519213 w 2519212"/>
                <a:gd name="connsiteY2" fmla="*/ 1153677 h 1153676"/>
                <a:gd name="connsiteX3" fmla="*/ 0 w 2519212"/>
                <a:gd name="connsiteY3" fmla="*/ 1153677 h 115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9212" h="1153676">
                  <a:moveTo>
                    <a:pt x="0" y="0"/>
                  </a:moveTo>
                  <a:lnTo>
                    <a:pt x="2519213" y="0"/>
                  </a:lnTo>
                  <a:lnTo>
                    <a:pt x="2519213" y="1153677"/>
                  </a:lnTo>
                  <a:lnTo>
                    <a:pt x="0" y="1153677"/>
                  </a:lnTo>
                  <a:close/>
                </a:path>
              </a:pathLst>
            </a:custGeom>
            <a:solidFill>
              <a:srgbClr val="4F81BD"/>
            </a:solidFill>
            <a:ln w="3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200"/>
            </a:p>
          </p:txBody>
        </p:sp>
        <p:sp>
          <p:nvSpPr>
            <p:cNvPr id="261" name="任意多边形: 形状 716"/>
            <p:cNvSpPr/>
            <p:nvPr>
              <p:custDataLst>
                <p:tags r:id="rId62"/>
              </p:custDataLst>
            </p:nvPr>
          </p:nvSpPr>
          <p:spPr>
            <a:xfrm>
              <a:off x="2938" y="5416"/>
              <a:ext cx="525" cy="605"/>
            </a:xfrm>
            <a:custGeom>
              <a:avLst/>
              <a:gdLst>
                <a:gd name="connsiteX0" fmla="*/ 582491 w 582490"/>
                <a:gd name="connsiteY0" fmla="*/ 291245 h 582490"/>
                <a:gd name="connsiteX1" fmla="*/ 291245 w 582490"/>
                <a:gd name="connsiteY1" fmla="*/ 582491 h 582490"/>
                <a:gd name="connsiteX2" fmla="*/ 0 w 582490"/>
                <a:gd name="connsiteY2" fmla="*/ 291245 h 582490"/>
                <a:gd name="connsiteX3" fmla="*/ 291245 w 582490"/>
                <a:gd name="connsiteY3" fmla="*/ 0 h 582490"/>
                <a:gd name="connsiteX4" fmla="*/ 582491 w 582490"/>
                <a:gd name="connsiteY4" fmla="*/ 291245 h 58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490" h="582490">
                  <a:moveTo>
                    <a:pt x="582491" y="291245"/>
                  </a:moveTo>
                  <a:cubicBezTo>
                    <a:pt x="582491" y="452096"/>
                    <a:pt x="452096" y="582491"/>
                    <a:pt x="291245" y="582491"/>
                  </a:cubicBezTo>
                  <a:cubicBezTo>
                    <a:pt x="130395" y="582491"/>
                    <a:pt x="0" y="452096"/>
                    <a:pt x="0" y="291245"/>
                  </a:cubicBezTo>
                  <a:cubicBezTo>
                    <a:pt x="0" y="130395"/>
                    <a:pt x="130395" y="0"/>
                    <a:pt x="291245" y="0"/>
                  </a:cubicBezTo>
                  <a:cubicBezTo>
                    <a:pt x="452096" y="0"/>
                    <a:pt x="582491" y="130395"/>
                    <a:pt x="582491" y="291245"/>
                  </a:cubicBezTo>
                  <a:close/>
                </a:path>
              </a:pathLst>
            </a:custGeom>
            <a:solidFill>
              <a:srgbClr val="FFFFFF"/>
            </a:solidFill>
            <a:ln w="3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CN" sz="1400" b="1">
                  <a:solidFill>
                    <a:srgbClr val="4F81BD"/>
                  </a:solidFill>
                </a:rPr>
                <a:t>1</a:t>
              </a:r>
              <a:endParaRPr lang="en-US" altLang="zh-CN" sz="1400" b="1">
                <a:solidFill>
                  <a:srgbClr val="4F81BD"/>
                </a:solidFill>
              </a:endParaRPr>
            </a:p>
          </p:txBody>
        </p:sp>
        <p:grpSp>
          <p:nvGrpSpPr>
            <p:cNvPr id="262" name="组合 261"/>
            <p:cNvGrpSpPr/>
            <p:nvPr/>
          </p:nvGrpSpPr>
          <p:grpSpPr>
            <a:xfrm rot="0">
              <a:off x="3798" y="5441"/>
              <a:ext cx="627" cy="513"/>
              <a:chOff x="1345619" y="2302554"/>
              <a:chExt cx="560941" cy="494079"/>
            </a:xfrm>
            <a:solidFill>
              <a:srgbClr val="4F81BD"/>
            </a:solidFill>
          </p:grpSpPr>
          <p:sp>
            <p:nvSpPr>
              <p:cNvPr id="263" name="任意多边形: 形状 745"/>
              <p:cNvSpPr/>
              <p:nvPr>
                <p:custDataLst>
                  <p:tags r:id="rId63"/>
                </p:custDataLst>
              </p:nvPr>
            </p:nvSpPr>
            <p:spPr>
              <a:xfrm>
                <a:off x="1559597" y="2530720"/>
                <a:ext cx="132966" cy="67742"/>
              </a:xfrm>
              <a:custGeom>
                <a:avLst/>
                <a:gdLst>
                  <a:gd name="connsiteX0" fmla="*/ 132247 w 132966"/>
                  <a:gd name="connsiteY0" fmla="*/ 30258 h 67742"/>
                  <a:gd name="connsiteX1" fmla="*/ 130160 w 132966"/>
                  <a:gd name="connsiteY1" fmla="*/ 27047 h 67742"/>
                  <a:gd name="connsiteX2" fmla="*/ 105945 w 132966"/>
                  <a:gd name="connsiteY2" fmla="*/ 2832 h 67742"/>
                  <a:gd name="connsiteX3" fmla="*/ 92265 w 132966"/>
                  <a:gd name="connsiteY3" fmla="*/ 2832 h 67742"/>
                  <a:gd name="connsiteX4" fmla="*/ 92265 w 132966"/>
                  <a:gd name="connsiteY4" fmla="*/ 16513 h 67742"/>
                  <a:gd name="connsiteX5" fmla="*/ 99972 w 132966"/>
                  <a:gd name="connsiteY5" fmla="*/ 24221 h 67742"/>
                  <a:gd name="connsiteX6" fmla="*/ 9634 w 132966"/>
                  <a:gd name="connsiteY6" fmla="*/ 24221 h 67742"/>
                  <a:gd name="connsiteX7" fmla="*/ 0 w 132966"/>
                  <a:gd name="connsiteY7" fmla="*/ 33855 h 67742"/>
                  <a:gd name="connsiteX8" fmla="*/ 9634 w 132966"/>
                  <a:gd name="connsiteY8" fmla="*/ 43489 h 67742"/>
                  <a:gd name="connsiteX9" fmla="*/ 99972 w 132966"/>
                  <a:gd name="connsiteY9" fmla="*/ 43489 h 67742"/>
                  <a:gd name="connsiteX10" fmla="*/ 92265 w 132966"/>
                  <a:gd name="connsiteY10" fmla="*/ 51229 h 67742"/>
                  <a:gd name="connsiteX11" fmla="*/ 92265 w 132966"/>
                  <a:gd name="connsiteY11" fmla="*/ 64910 h 67742"/>
                  <a:gd name="connsiteX12" fmla="*/ 105945 w 132966"/>
                  <a:gd name="connsiteY12" fmla="*/ 64910 h 67742"/>
                  <a:gd name="connsiteX13" fmla="*/ 130160 w 132966"/>
                  <a:gd name="connsiteY13" fmla="*/ 40695 h 67742"/>
                  <a:gd name="connsiteX14" fmla="*/ 132247 w 132966"/>
                  <a:gd name="connsiteY14" fmla="*/ 30130 h 67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2966" h="67742">
                    <a:moveTo>
                      <a:pt x="132247" y="30258"/>
                    </a:moveTo>
                    <a:cubicBezTo>
                      <a:pt x="131772" y="29060"/>
                      <a:pt x="131062" y="27965"/>
                      <a:pt x="130160" y="27047"/>
                    </a:cubicBezTo>
                    <a:lnTo>
                      <a:pt x="105945" y="2832"/>
                    </a:lnTo>
                    <a:cubicBezTo>
                      <a:pt x="102169" y="-944"/>
                      <a:pt x="96041" y="-944"/>
                      <a:pt x="92265" y="2832"/>
                    </a:cubicBezTo>
                    <a:cubicBezTo>
                      <a:pt x="88488" y="6609"/>
                      <a:pt x="88488" y="12737"/>
                      <a:pt x="92265" y="16513"/>
                    </a:cubicBezTo>
                    <a:lnTo>
                      <a:pt x="99972" y="24221"/>
                    </a:lnTo>
                    <a:lnTo>
                      <a:pt x="9634" y="24221"/>
                    </a:lnTo>
                    <a:cubicBezTo>
                      <a:pt x="4313" y="24221"/>
                      <a:pt x="0" y="28534"/>
                      <a:pt x="0" y="33855"/>
                    </a:cubicBezTo>
                    <a:cubicBezTo>
                      <a:pt x="0" y="39176"/>
                      <a:pt x="4313" y="43489"/>
                      <a:pt x="9634" y="43489"/>
                    </a:cubicBezTo>
                    <a:lnTo>
                      <a:pt x="99972" y="43489"/>
                    </a:lnTo>
                    <a:lnTo>
                      <a:pt x="92265" y="51229"/>
                    </a:lnTo>
                    <a:cubicBezTo>
                      <a:pt x="88488" y="55006"/>
                      <a:pt x="88488" y="61133"/>
                      <a:pt x="92265" y="64910"/>
                    </a:cubicBezTo>
                    <a:cubicBezTo>
                      <a:pt x="96041" y="68686"/>
                      <a:pt x="102169" y="68686"/>
                      <a:pt x="105945" y="64910"/>
                    </a:cubicBezTo>
                    <a:lnTo>
                      <a:pt x="130160" y="40695"/>
                    </a:lnTo>
                    <a:cubicBezTo>
                      <a:pt x="132896" y="37901"/>
                      <a:pt x="133715" y="33752"/>
                      <a:pt x="132247" y="30130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64" name="任意多边形: 形状 746"/>
              <p:cNvSpPr/>
              <p:nvPr>
                <p:custDataLst>
                  <p:tags r:id="rId64"/>
                </p:custDataLst>
              </p:nvPr>
            </p:nvSpPr>
            <p:spPr>
              <a:xfrm>
                <a:off x="1559568" y="2458430"/>
                <a:ext cx="132982" cy="67742"/>
              </a:xfrm>
              <a:custGeom>
                <a:avLst/>
                <a:gdLst>
                  <a:gd name="connsiteX0" fmla="*/ 123348 w 132982"/>
                  <a:gd name="connsiteY0" fmla="*/ 24253 h 67742"/>
                  <a:gd name="connsiteX1" fmla="*/ 33010 w 132982"/>
                  <a:gd name="connsiteY1" fmla="*/ 24253 h 67742"/>
                  <a:gd name="connsiteX2" fmla="*/ 40750 w 132982"/>
                  <a:gd name="connsiteY2" fmla="*/ 16513 h 67742"/>
                  <a:gd name="connsiteX3" fmla="*/ 40750 w 132982"/>
                  <a:gd name="connsiteY3" fmla="*/ 2832 h 67742"/>
                  <a:gd name="connsiteX4" fmla="*/ 27069 w 132982"/>
                  <a:gd name="connsiteY4" fmla="*/ 2832 h 67742"/>
                  <a:gd name="connsiteX5" fmla="*/ 2855 w 132982"/>
                  <a:gd name="connsiteY5" fmla="*/ 26950 h 67742"/>
                  <a:gd name="connsiteX6" fmla="*/ 735 w 132982"/>
                  <a:gd name="connsiteY6" fmla="*/ 37484 h 67742"/>
                  <a:gd name="connsiteX7" fmla="*/ 2855 w 132982"/>
                  <a:gd name="connsiteY7" fmla="*/ 40695 h 67742"/>
                  <a:gd name="connsiteX8" fmla="*/ 27069 w 132982"/>
                  <a:gd name="connsiteY8" fmla="*/ 64910 h 67742"/>
                  <a:gd name="connsiteX9" fmla="*/ 40750 w 132982"/>
                  <a:gd name="connsiteY9" fmla="*/ 64910 h 67742"/>
                  <a:gd name="connsiteX10" fmla="*/ 40750 w 132982"/>
                  <a:gd name="connsiteY10" fmla="*/ 51229 h 67742"/>
                  <a:gd name="connsiteX11" fmla="*/ 33010 w 132982"/>
                  <a:gd name="connsiteY11" fmla="*/ 43521 h 67742"/>
                  <a:gd name="connsiteX12" fmla="*/ 123348 w 132982"/>
                  <a:gd name="connsiteY12" fmla="*/ 43521 h 67742"/>
                  <a:gd name="connsiteX13" fmla="*/ 132982 w 132982"/>
                  <a:gd name="connsiteY13" fmla="*/ 33887 h 67742"/>
                  <a:gd name="connsiteX14" fmla="*/ 123348 w 132982"/>
                  <a:gd name="connsiteY14" fmla="*/ 24253 h 67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2982" h="67742">
                    <a:moveTo>
                      <a:pt x="123348" y="24253"/>
                    </a:moveTo>
                    <a:lnTo>
                      <a:pt x="33010" y="24253"/>
                    </a:lnTo>
                    <a:lnTo>
                      <a:pt x="40750" y="16513"/>
                    </a:lnTo>
                    <a:cubicBezTo>
                      <a:pt x="44526" y="12737"/>
                      <a:pt x="44526" y="6609"/>
                      <a:pt x="40750" y="2832"/>
                    </a:cubicBezTo>
                    <a:cubicBezTo>
                      <a:pt x="36973" y="-944"/>
                      <a:pt x="30846" y="-944"/>
                      <a:pt x="27069" y="2832"/>
                    </a:cubicBezTo>
                    <a:lnTo>
                      <a:pt x="2855" y="26950"/>
                    </a:lnTo>
                    <a:cubicBezTo>
                      <a:pt x="74" y="29706"/>
                      <a:pt x="-765" y="33868"/>
                      <a:pt x="735" y="37484"/>
                    </a:cubicBezTo>
                    <a:cubicBezTo>
                      <a:pt x="1230" y="38682"/>
                      <a:pt x="1949" y="39770"/>
                      <a:pt x="2855" y="40695"/>
                    </a:cubicBezTo>
                    <a:lnTo>
                      <a:pt x="27069" y="64910"/>
                    </a:lnTo>
                    <a:cubicBezTo>
                      <a:pt x="30846" y="68686"/>
                      <a:pt x="36973" y="68686"/>
                      <a:pt x="40750" y="64910"/>
                    </a:cubicBezTo>
                    <a:cubicBezTo>
                      <a:pt x="44526" y="61133"/>
                      <a:pt x="44526" y="55006"/>
                      <a:pt x="40750" y="51229"/>
                    </a:cubicBezTo>
                    <a:lnTo>
                      <a:pt x="33010" y="43521"/>
                    </a:lnTo>
                    <a:lnTo>
                      <a:pt x="123348" y="43521"/>
                    </a:lnTo>
                    <a:cubicBezTo>
                      <a:pt x="128669" y="43521"/>
                      <a:pt x="132982" y="39208"/>
                      <a:pt x="132982" y="33887"/>
                    </a:cubicBezTo>
                    <a:cubicBezTo>
                      <a:pt x="132982" y="28566"/>
                      <a:pt x="128669" y="24253"/>
                      <a:pt x="123348" y="24253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67" name="任意多边形: 形状 747"/>
              <p:cNvSpPr/>
              <p:nvPr>
                <p:custDataLst>
                  <p:tags r:id="rId65"/>
                </p:custDataLst>
              </p:nvPr>
            </p:nvSpPr>
            <p:spPr>
              <a:xfrm>
                <a:off x="1380848" y="2302554"/>
                <a:ext cx="102059" cy="102059"/>
              </a:xfrm>
              <a:custGeom>
                <a:avLst/>
                <a:gdLst>
                  <a:gd name="connsiteX0" fmla="*/ 50998 w 102059"/>
                  <a:gd name="connsiteY0" fmla="*/ 102060 h 102059"/>
                  <a:gd name="connsiteX1" fmla="*/ 102060 w 102059"/>
                  <a:gd name="connsiteY1" fmla="*/ 51062 h 102059"/>
                  <a:gd name="connsiteX2" fmla="*/ 51062 w 102059"/>
                  <a:gd name="connsiteY2" fmla="*/ 0 h 102059"/>
                  <a:gd name="connsiteX3" fmla="*/ 0 w 102059"/>
                  <a:gd name="connsiteY3" fmla="*/ 50998 h 102059"/>
                  <a:gd name="connsiteX4" fmla="*/ 0 w 102059"/>
                  <a:gd name="connsiteY4" fmla="*/ 51158 h 102059"/>
                  <a:gd name="connsiteX5" fmla="*/ 50998 w 102059"/>
                  <a:gd name="connsiteY5" fmla="*/ 102060 h 102059"/>
                  <a:gd name="connsiteX6" fmla="*/ 50998 w 102059"/>
                  <a:gd name="connsiteY6" fmla="*/ 19397 h 102059"/>
                  <a:gd name="connsiteX7" fmla="*/ 82662 w 102059"/>
                  <a:gd name="connsiteY7" fmla="*/ 51062 h 102059"/>
                  <a:gd name="connsiteX8" fmla="*/ 50998 w 102059"/>
                  <a:gd name="connsiteY8" fmla="*/ 82727 h 102059"/>
                  <a:gd name="connsiteX9" fmla="*/ 19333 w 102059"/>
                  <a:gd name="connsiteY9" fmla="*/ 51062 h 102059"/>
                  <a:gd name="connsiteX10" fmla="*/ 50998 w 102059"/>
                  <a:gd name="connsiteY10" fmla="*/ 19397 h 1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059" h="102059">
                    <a:moveTo>
                      <a:pt x="50998" y="102060"/>
                    </a:moveTo>
                    <a:cubicBezTo>
                      <a:pt x="79181" y="102076"/>
                      <a:pt x="102040" y="79245"/>
                      <a:pt x="102060" y="51062"/>
                    </a:cubicBezTo>
                    <a:cubicBezTo>
                      <a:pt x="102076" y="22878"/>
                      <a:pt x="79245" y="19"/>
                      <a:pt x="51062" y="0"/>
                    </a:cubicBezTo>
                    <a:cubicBezTo>
                      <a:pt x="22878" y="-16"/>
                      <a:pt x="16" y="22814"/>
                      <a:pt x="0" y="50998"/>
                    </a:cubicBezTo>
                    <a:cubicBezTo>
                      <a:pt x="0" y="51052"/>
                      <a:pt x="0" y="51104"/>
                      <a:pt x="0" y="51158"/>
                    </a:cubicBezTo>
                    <a:cubicBezTo>
                      <a:pt x="71" y="79278"/>
                      <a:pt x="22878" y="102043"/>
                      <a:pt x="50998" y="102060"/>
                    </a:cubicBezTo>
                    <a:close/>
                    <a:moveTo>
                      <a:pt x="50998" y="19397"/>
                    </a:moveTo>
                    <a:cubicBezTo>
                      <a:pt x="68487" y="19397"/>
                      <a:pt x="82662" y="33572"/>
                      <a:pt x="82662" y="51062"/>
                    </a:cubicBezTo>
                    <a:cubicBezTo>
                      <a:pt x="82662" y="68548"/>
                      <a:pt x="68487" y="82727"/>
                      <a:pt x="50998" y="82727"/>
                    </a:cubicBezTo>
                    <a:cubicBezTo>
                      <a:pt x="33508" y="82727"/>
                      <a:pt x="19333" y="68548"/>
                      <a:pt x="19333" y="51062"/>
                    </a:cubicBezTo>
                    <a:cubicBezTo>
                      <a:pt x="19352" y="33582"/>
                      <a:pt x="33518" y="19413"/>
                      <a:pt x="50998" y="19397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68" name="任意多边形: 形状 748"/>
              <p:cNvSpPr/>
              <p:nvPr>
                <p:custDataLst>
                  <p:tags r:id="rId66"/>
                </p:custDataLst>
              </p:nvPr>
            </p:nvSpPr>
            <p:spPr>
              <a:xfrm>
                <a:off x="1345619" y="2425616"/>
                <a:ext cx="172550" cy="371017"/>
              </a:xfrm>
              <a:custGeom>
                <a:avLst/>
                <a:gdLst>
                  <a:gd name="connsiteX0" fmla="*/ 172454 w 172550"/>
                  <a:gd name="connsiteY0" fmla="*/ 56553 h 371017"/>
                  <a:gd name="connsiteX1" fmla="*/ 115901 w 172550"/>
                  <a:gd name="connsiteY1" fmla="*/ 0 h 371017"/>
                  <a:gd name="connsiteX2" fmla="*/ 56553 w 172550"/>
                  <a:gd name="connsiteY2" fmla="*/ 0 h 371017"/>
                  <a:gd name="connsiteX3" fmla="*/ 0 w 172550"/>
                  <a:gd name="connsiteY3" fmla="*/ 56553 h 371017"/>
                  <a:gd name="connsiteX4" fmla="*/ 0 w 172550"/>
                  <a:gd name="connsiteY4" fmla="*/ 176982 h 371017"/>
                  <a:gd name="connsiteX5" fmla="*/ 0 w 172550"/>
                  <a:gd name="connsiteY5" fmla="*/ 176982 h 371017"/>
                  <a:gd name="connsiteX6" fmla="*/ 0 w 172550"/>
                  <a:gd name="connsiteY6" fmla="*/ 332480 h 371017"/>
                  <a:gd name="connsiteX7" fmla="*/ 38537 w 172550"/>
                  <a:gd name="connsiteY7" fmla="*/ 371017 h 371017"/>
                  <a:gd name="connsiteX8" fmla="*/ 77075 w 172550"/>
                  <a:gd name="connsiteY8" fmla="*/ 332480 h 371017"/>
                  <a:gd name="connsiteX9" fmla="*/ 77075 w 172550"/>
                  <a:gd name="connsiteY9" fmla="*/ 217575 h 371017"/>
                  <a:gd name="connsiteX10" fmla="*/ 86401 w 172550"/>
                  <a:gd name="connsiteY10" fmla="*/ 208731 h 371017"/>
                  <a:gd name="connsiteX11" fmla="*/ 86709 w 172550"/>
                  <a:gd name="connsiteY11" fmla="*/ 208743 h 371017"/>
                  <a:gd name="connsiteX12" fmla="*/ 95508 w 172550"/>
                  <a:gd name="connsiteY12" fmla="*/ 217575 h 371017"/>
                  <a:gd name="connsiteX13" fmla="*/ 95508 w 172550"/>
                  <a:gd name="connsiteY13" fmla="*/ 332480 h 371017"/>
                  <a:gd name="connsiteX14" fmla="*/ 134045 w 172550"/>
                  <a:gd name="connsiteY14" fmla="*/ 371017 h 371017"/>
                  <a:gd name="connsiteX15" fmla="*/ 135234 w 172550"/>
                  <a:gd name="connsiteY15" fmla="*/ 371017 h 371017"/>
                  <a:gd name="connsiteX16" fmla="*/ 172551 w 172550"/>
                  <a:gd name="connsiteY16" fmla="*/ 330328 h 371017"/>
                  <a:gd name="connsiteX17" fmla="*/ 172551 w 172550"/>
                  <a:gd name="connsiteY17" fmla="*/ 176982 h 371017"/>
                  <a:gd name="connsiteX18" fmla="*/ 172551 w 172550"/>
                  <a:gd name="connsiteY18" fmla="*/ 176565 h 371017"/>
                  <a:gd name="connsiteX19" fmla="*/ 134656 w 172550"/>
                  <a:gd name="connsiteY19" fmla="*/ 351685 h 371017"/>
                  <a:gd name="connsiteX20" fmla="*/ 120718 w 172550"/>
                  <a:gd name="connsiteY20" fmla="*/ 346321 h 371017"/>
                  <a:gd name="connsiteX21" fmla="*/ 114905 w 172550"/>
                  <a:gd name="connsiteY21" fmla="*/ 332544 h 371017"/>
                  <a:gd name="connsiteX22" fmla="*/ 114905 w 172550"/>
                  <a:gd name="connsiteY22" fmla="*/ 217575 h 371017"/>
                  <a:gd name="connsiteX23" fmla="*/ 85315 w 172550"/>
                  <a:gd name="connsiteY23" fmla="*/ 189905 h 371017"/>
                  <a:gd name="connsiteX24" fmla="*/ 57645 w 172550"/>
                  <a:gd name="connsiteY24" fmla="*/ 217575 h 371017"/>
                  <a:gd name="connsiteX25" fmla="*/ 57645 w 172550"/>
                  <a:gd name="connsiteY25" fmla="*/ 332480 h 371017"/>
                  <a:gd name="connsiteX26" fmla="*/ 40727 w 172550"/>
                  <a:gd name="connsiteY26" fmla="*/ 353843 h 371017"/>
                  <a:gd name="connsiteX27" fmla="*/ 19365 w 172550"/>
                  <a:gd name="connsiteY27" fmla="*/ 336922 h 371017"/>
                  <a:gd name="connsiteX28" fmla="*/ 19365 w 172550"/>
                  <a:gd name="connsiteY28" fmla="*/ 332480 h 371017"/>
                  <a:gd name="connsiteX29" fmla="*/ 19365 w 172550"/>
                  <a:gd name="connsiteY29" fmla="*/ 176982 h 371017"/>
                  <a:gd name="connsiteX30" fmla="*/ 19365 w 172550"/>
                  <a:gd name="connsiteY30" fmla="*/ 176982 h 371017"/>
                  <a:gd name="connsiteX31" fmla="*/ 19365 w 172550"/>
                  <a:gd name="connsiteY31" fmla="*/ 56553 h 371017"/>
                  <a:gd name="connsiteX32" fmla="*/ 56553 w 172550"/>
                  <a:gd name="connsiteY32" fmla="*/ 19333 h 371017"/>
                  <a:gd name="connsiteX33" fmla="*/ 115901 w 172550"/>
                  <a:gd name="connsiteY33" fmla="*/ 19333 h 371017"/>
                  <a:gd name="connsiteX34" fmla="*/ 153121 w 172550"/>
                  <a:gd name="connsiteY34" fmla="*/ 56553 h 371017"/>
                  <a:gd name="connsiteX35" fmla="*/ 153121 w 172550"/>
                  <a:gd name="connsiteY35" fmla="*/ 176982 h 371017"/>
                  <a:gd name="connsiteX36" fmla="*/ 153121 w 172550"/>
                  <a:gd name="connsiteY36" fmla="*/ 177400 h 371017"/>
                  <a:gd name="connsiteX37" fmla="*/ 153121 w 172550"/>
                  <a:gd name="connsiteY37" fmla="*/ 330328 h 371017"/>
                  <a:gd name="connsiteX38" fmla="*/ 134656 w 172550"/>
                  <a:gd name="connsiteY38" fmla="*/ 351620 h 371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72550" h="371017">
                    <a:moveTo>
                      <a:pt x="172454" y="56553"/>
                    </a:moveTo>
                    <a:cubicBezTo>
                      <a:pt x="172419" y="25335"/>
                      <a:pt x="147119" y="35"/>
                      <a:pt x="115901" y="0"/>
                    </a:cubicBezTo>
                    <a:lnTo>
                      <a:pt x="56553" y="0"/>
                    </a:lnTo>
                    <a:cubicBezTo>
                      <a:pt x="25335" y="35"/>
                      <a:pt x="35" y="25335"/>
                      <a:pt x="0" y="56553"/>
                    </a:cubicBezTo>
                    <a:lnTo>
                      <a:pt x="0" y="176982"/>
                    </a:lnTo>
                    <a:lnTo>
                      <a:pt x="0" y="176982"/>
                    </a:lnTo>
                    <a:lnTo>
                      <a:pt x="0" y="332480"/>
                    </a:lnTo>
                    <a:cubicBezTo>
                      <a:pt x="0" y="353762"/>
                      <a:pt x="17255" y="371017"/>
                      <a:pt x="38537" y="371017"/>
                    </a:cubicBezTo>
                    <a:cubicBezTo>
                      <a:pt x="59820" y="371017"/>
                      <a:pt x="77075" y="353762"/>
                      <a:pt x="77075" y="332480"/>
                    </a:cubicBezTo>
                    <a:lnTo>
                      <a:pt x="77075" y="217575"/>
                    </a:lnTo>
                    <a:cubicBezTo>
                      <a:pt x="77206" y="212559"/>
                      <a:pt x="81381" y="208599"/>
                      <a:pt x="86401" y="208731"/>
                    </a:cubicBezTo>
                    <a:cubicBezTo>
                      <a:pt x="86503" y="208734"/>
                      <a:pt x="86606" y="208737"/>
                      <a:pt x="86709" y="208743"/>
                    </a:cubicBezTo>
                    <a:cubicBezTo>
                      <a:pt x="91574" y="208763"/>
                      <a:pt x="95508" y="212710"/>
                      <a:pt x="95508" y="217575"/>
                    </a:cubicBezTo>
                    <a:lnTo>
                      <a:pt x="95508" y="332480"/>
                    </a:lnTo>
                    <a:cubicBezTo>
                      <a:pt x="95508" y="353762"/>
                      <a:pt x="112763" y="371017"/>
                      <a:pt x="134045" y="371017"/>
                    </a:cubicBezTo>
                    <a:lnTo>
                      <a:pt x="135234" y="371017"/>
                    </a:lnTo>
                    <a:cubicBezTo>
                      <a:pt x="155787" y="370407"/>
                      <a:pt x="172551" y="352166"/>
                      <a:pt x="172551" y="330328"/>
                    </a:cubicBezTo>
                    <a:lnTo>
                      <a:pt x="172551" y="176982"/>
                    </a:lnTo>
                    <a:cubicBezTo>
                      <a:pt x="172551" y="176822"/>
                      <a:pt x="172551" y="176693"/>
                      <a:pt x="172551" y="176565"/>
                    </a:cubicBezTo>
                    <a:close/>
                    <a:moveTo>
                      <a:pt x="134656" y="351685"/>
                    </a:moveTo>
                    <a:cubicBezTo>
                      <a:pt x="129460" y="351948"/>
                      <a:pt x="124398" y="349999"/>
                      <a:pt x="120718" y="346321"/>
                    </a:cubicBezTo>
                    <a:cubicBezTo>
                      <a:pt x="116980" y="342715"/>
                      <a:pt x="114880" y="337737"/>
                      <a:pt x="114905" y="332544"/>
                    </a:cubicBezTo>
                    <a:lnTo>
                      <a:pt x="114905" y="217575"/>
                    </a:lnTo>
                    <a:cubicBezTo>
                      <a:pt x="114375" y="201762"/>
                      <a:pt x="101128" y="189375"/>
                      <a:pt x="85315" y="189905"/>
                    </a:cubicBezTo>
                    <a:cubicBezTo>
                      <a:pt x="70247" y="190409"/>
                      <a:pt x="58149" y="202507"/>
                      <a:pt x="57645" y="217575"/>
                    </a:cubicBezTo>
                    <a:lnTo>
                      <a:pt x="57645" y="332480"/>
                    </a:lnTo>
                    <a:cubicBezTo>
                      <a:pt x="58872" y="343052"/>
                      <a:pt x="51296" y="352616"/>
                      <a:pt x="40727" y="353843"/>
                    </a:cubicBezTo>
                    <a:cubicBezTo>
                      <a:pt x="30155" y="355069"/>
                      <a:pt x="20592" y="347494"/>
                      <a:pt x="19365" y="336922"/>
                    </a:cubicBezTo>
                    <a:cubicBezTo>
                      <a:pt x="19195" y="335447"/>
                      <a:pt x="19195" y="333957"/>
                      <a:pt x="19365" y="332480"/>
                    </a:cubicBezTo>
                    <a:lnTo>
                      <a:pt x="19365" y="176982"/>
                    </a:lnTo>
                    <a:lnTo>
                      <a:pt x="19365" y="176982"/>
                    </a:lnTo>
                    <a:lnTo>
                      <a:pt x="19365" y="56553"/>
                    </a:lnTo>
                    <a:cubicBezTo>
                      <a:pt x="19381" y="36016"/>
                      <a:pt x="36016" y="19368"/>
                      <a:pt x="56553" y="19333"/>
                    </a:cubicBezTo>
                    <a:lnTo>
                      <a:pt x="115901" y="19333"/>
                    </a:lnTo>
                    <a:cubicBezTo>
                      <a:pt x="136451" y="19352"/>
                      <a:pt x="153102" y="36003"/>
                      <a:pt x="153121" y="56553"/>
                    </a:cubicBezTo>
                    <a:lnTo>
                      <a:pt x="153121" y="176982"/>
                    </a:lnTo>
                    <a:cubicBezTo>
                      <a:pt x="153121" y="176982"/>
                      <a:pt x="153121" y="177239"/>
                      <a:pt x="153121" y="177400"/>
                    </a:cubicBezTo>
                    <a:lnTo>
                      <a:pt x="153121" y="330328"/>
                    </a:lnTo>
                    <a:cubicBezTo>
                      <a:pt x="153186" y="341536"/>
                      <a:pt x="144707" y="351331"/>
                      <a:pt x="134656" y="351620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69" name="任意多边形: 形状 749"/>
              <p:cNvSpPr/>
              <p:nvPr>
                <p:custDataLst>
                  <p:tags r:id="rId67"/>
                </p:custDataLst>
              </p:nvPr>
            </p:nvSpPr>
            <p:spPr>
              <a:xfrm>
                <a:off x="1769207" y="2302554"/>
                <a:ext cx="102059" cy="102059"/>
              </a:xfrm>
              <a:custGeom>
                <a:avLst/>
                <a:gdLst>
                  <a:gd name="connsiteX0" fmla="*/ 51030 w 102059"/>
                  <a:gd name="connsiteY0" fmla="*/ 102059 h 102059"/>
                  <a:gd name="connsiteX1" fmla="*/ 102060 w 102059"/>
                  <a:gd name="connsiteY1" fmla="*/ 51030 h 102059"/>
                  <a:gd name="connsiteX2" fmla="*/ 51030 w 102059"/>
                  <a:gd name="connsiteY2" fmla="*/ 0 h 102059"/>
                  <a:gd name="connsiteX3" fmla="*/ 0 w 102059"/>
                  <a:gd name="connsiteY3" fmla="*/ 51030 h 102059"/>
                  <a:gd name="connsiteX4" fmla="*/ 0 w 102059"/>
                  <a:gd name="connsiteY4" fmla="*/ 51158 h 102059"/>
                  <a:gd name="connsiteX5" fmla="*/ 51030 w 102059"/>
                  <a:gd name="connsiteY5" fmla="*/ 102059 h 102059"/>
                  <a:gd name="connsiteX6" fmla="*/ 51030 w 102059"/>
                  <a:gd name="connsiteY6" fmla="*/ 19397 h 102059"/>
                  <a:gd name="connsiteX7" fmla="*/ 82695 w 102059"/>
                  <a:gd name="connsiteY7" fmla="*/ 51062 h 102059"/>
                  <a:gd name="connsiteX8" fmla="*/ 51030 w 102059"/>
                  <a:gd name="connsiteY8" fmla="*/ 82727 h 102059"/>
                  <a:gd name="connsiteX9" fmla="*/ 19365 w 102059"/>
                  <a:gd name="connsiteY9" fmla="*/ 51062 h 102059"/>
                  <a:gd name="connsiteX10" fmla="*/ 51030 w 102059"/>
                  <a:gd name="connsiteY10" fmla="*/ 19397 h 10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059" h="102059">
                    <a:moveTo>
                      <a:pt x="51030" y="102059"/>
                    </a:moveTo>
                    <a:cubicBezTo>
                      <a:pt x="79213" y="102059"/>
                      <a:pt x="102060" y="79213"/>
                      <a:pt x="102060" y="51030"/>
                    </a:cubicBezTo>
                    <a:cubicBezTo>
                      <a:pt x="102060" y="22846"/>
                      <a:pt x="79213" y="0"/>
                      <a:pt x="51030" y="0"/>
                    </a:cubicBezTo>
                    <a:cubicBezTo>
                      <a:pt x="22846" y="0"/>
                      <a:pt x="0" y="22846"/>
                      <a:pt x="0" y="51030"/>
                    </a:cubicBezTo>
                    <a:cubicBezTo>
                      <a:pt x="0" y="51071"/>
                      <a:pt x="0" y="51116"/>
                      <a:pt x="0" y="51158"/>
                    </a:cubicBezTo>
                    <a:cubicBezTo>
                      <a:pt x="71" y="79290"/>
                      <a:pt x="22898" y="102059"/>
                      <a:pt x="51030" y="102059"/>
                    </a:cubicBezTo>
                    <a:close/>
                    <a:moveTo>
                      <a:pt x="51030" y="19397"/>
                    </a:moveTo>
                    <a:cubicBezTo>
                      <a:pt x="68519" y="19397"/>
                      <a:pt x="82695" y="33572"/>
                      <a:pt x="82695" y="51062"/>
                    </a:cubicBezTo>
                    <a:cubicBezTo>
                      <a:pt x="82695" y="68548"/>
                      <a:pt x="68519" y="82727"/>
                      <a:pt x="51030" y="82727"/>
                    </a:cubicBezTo>
                    <a:cubicBezTo>
                      <a:pt x="33540" y="82727"/>
                      <a:pt x="19365" y="68548"/>
                      <a:pt x="19365" y="51062"/>
                    </a:cubicBezTo>
                    <a:cubicBezTo>
                      <a:pt x="19384" y="33582"/>
                      <a:pt x="33550" y="19413"/>
                      <a:pt x="51030" y="19397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70" name="任意多边形: 形状 750"/>
              <p:cNvSpPr/>
              <p:nvPr>
                <p:custDataLst>
                  <p:tags r:id="rId68"/>
                </p:custDataLst>
              </p:nvPr>
            </p:nvSpPr>
            <p:spPr>
              <a:xfrm>
                <a:off x="1734010" y="2425616"/>
                <a:ext cx="172550" cy="371017"/>
              </a:xfrm>
              <a:custGeom>
                <a:avLst/>
                <a:gdLst>
                  <a:gd name="connsiteX0" fmla="*/ 172454 w 172550"/>
                  <a:gd name="connsiteY0" fmla="*/ 56553 h 371017"/>
                  <a:gd name="connsiteX1" fmla="*/ 115901 w 172550"/>
                  <a:gd name="connsiteY1" fmla="*/ 0 h 371017"/>
                  <a:gd name="connsiteX2" fmla="*/ 56553 w 172550"/>
                  <a:gd name="connsiteY2" fmla="*/ 0 h 371017"/>
                  <a:gd name="connsiteX3" fmla="*/ 0 w 172550"/>
                  <a:gd name="connsiteY3" fmla="*/ 56553 h 371017"/>
                  <a:gd name="connsiteX4" fmla="*/ 0 w 172550"/>
                  <a:gd name="connsiteY4" fmla="*/ 176982 h 371017"/>
                  <a:gd name="connsiteX5" fmla="*/ 0 w 172550"/>
                  <a:gd name="connsiteY5" fmla="*/ 176982 h 371017"/>
                  <a:gd name="connsiteX6" fmla="*/ 0 w 172550"/>
                  <a:gd name="connsiteY6" fmla="*/ 332480 h 371017"/>
                  <a:gd name="connsiteX7" fmla="*/ 38537 w 172550"/>
                  <a:gd name="connsiteY7" fmla="*/ 371017 h 371017"/>
                  <a:gd name="connsiteX8" fmla="*/ 77075 w 172550"/>
                  <a:gd name="connsiteY8" fmla="*/ 332480 h 371017"/>
                  <a:gd name="connsiteX9" fmla="*/ 77075 w 172550"/>
                  <a:gd name="connsiteY9" fmla="*/ 217575 h 371017"/>
                  <a:gd name="connsiteX10" fmla="*/ 86401 w 172550"/>
                  <a:gd name="connsiteY10" fmla="*/ 208731 h 371017"/>
                  <a:gd name="connsiteX11" fmla="*/ 86709 w 172550"/>
                  <a:gd name="connsiteY11" fmla="*/ 208743 h 371017"/>
                  <a:gd name="connsiteX12" fmla="*/ 95508 w 172550"/>
                  <a:gd name="connsiteY12" fmla="*/ 217575 h 371017"/>
                  <a:gd name="connsiteX13" fmla="*/ 95508 w 172550"/>
                  <a:gd name="connsiteY13" fmla="*/ 332480 h 371017"/>
                  <a:gd name="connsiteX14" fmla="*/ 134045 w 172550"/>
                  <a:gd name="connsiteY14" fmla="*/ 371017 h 371017"/>
                  <a:gd name="connsiteX15" fmla="*/ 135266 w 172550"/>
                  <a:gd name="connsiteY15" fmla="*/ 371017 h 371017"/>
                  <a:gd name="connsiteX16" fmla="*/ 172551 w 172550"/>
                  <a:gd name="connsiteY16" fmla="*/ 330328 h 371017"/>
                  <a:gd name="connsiteX17" fmla="*/ 172551 w 172550"/>
                  <a:gd name="connsiteY17" fmla="*/ 176982 h 371017"/>
                  <a:gd name="connsiteX18" fmla="*/ 172551 w 172550"/>
                  <a:gd name="connsiteY18" fmla="*/ 176565 h 371017"/>
                  <a:gd name="connsiteX19" fmla="*/ 134656 w 172550"/>
                  <a:gd name="connsiteY19" fmla="*/ 351685 h 371017"/>
                  <a:gd name="connsiteX20" fmla="*/ 120718 w 172550"/>
                  <a:gd name="connsiteY20" fmla="*/ 346321 h 371017"/>
                  <a:gd name="connsiteX21" fmla="*/ 114905 w 172550"/>
                  <a:gd name="connsiteY21" fmla="*/ 332544 h 371017"/>
                  <a:gd name="connsiteX22" fmla="*/ 114905 w 172550"/>
                  <a:gd name="connsiteY22" fmla="*/ 217575 h 371017"/>
                  <a:gd name="connsiteX23" fmla="*/ 85315 w 172550"/>
                  <a:gd name="connsiteY23" fmla="*/ 189905 h 371017"/>
                  <a:gd name="connsiteX24" fmla="*/ 57645 w 172550"/>
                  <a:gd name="connsiteY24" fmla="*/ 217575 h 371017"/>
                  <a:gd name="connsiteX25" fmla="*/ 57645 w 172550"/>
                  <a:gd name="connsiteY25" fmla="*/ 332480 h 371017"/>
                  <a:gd name="connsiteX26" fmla="*/ 36411 w 172550"/>
                  <a:gd name="connsiteY26" fmla="*/ 349559 h 371017"/>
                  <a:gd name="connsiteX27" fmla="*/ 19333 w 172550"/>
                  <a:gd name="connsiteY27" fmla="*/ 332480 h 371017"/>
                  <a:gd name="connsiteX28" fmla="*/ 19333 w 172550"/>
                  <a:gd name="connsiteY28" fmla="*/ 176982 h 371017"/>
                  <a:gd name="connsiteX29" fmla="*/ 19333 w 172550"/>
                  <a:gd name="connsiteY29" fmla="*/ 176982 h 371017"/>
                  <a:gd name="connsiteX30" fmla="*/ 19333 w 172550"/>
                  <a:gd name="connsiteY30" fmla="*/ 56553 h 371017"/>
                  <a:gd name="connsiteX31" fmla="*/ 56553 w 172550"/>
                  <a:gd name="connsiteY31" fmla="*/ 19333 h 371017"/>
                  <a:gd name="connsiteX32" fmla="*/ 115901 w 172550"/>
                  <a:gd name="connsiteY32" fmla="*/ 19333 h 371017"/>
                  <a:gd name="connsiteX33" fmla="*/ 153121 w 172550"/>
                  <a:gd name="connsiteY33" fmla="*/ 56553 h 371017"/>
                  <a:gd name="connsiteX34" fmla="*/ 153121 w 172550"/>
                  <a:gd name="connsiteY34" fmla="*/ 176982 h 371017"/>
                  <a:gd name="connsiteX35" fmla="*/ 153121 w 172550"/>
                  <a:gd name="connsiteY35" fmla="*/ 177400 h 371017"/>
                  <a:gd name="connsiteX36" fmla="*/ 153121 w 172550"/>
                  <a:gd name="connsiteY36" fmla="*/ 330328 h 371017"/>
                  <a:gd name="connsiteX37" fmla="*/ 134656 w 172550"/>
                  <a:gd name="connsiteY37" fmla="*/ 351620 h 371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72550" h="371017">
                    <a:moveTo>
                      <a:pt x="172454" y="56553"/>
                    </a:moveTo>
                    <a:cubicBezTo>
                      <a:pt x="172419" y="25335"/>
                      <a:pt x="147119" y="35"/>
                      <a:pt x="115901" y="0"/>
                    </a:cubicBezTo>
                    <a:lnTo>
                      <a:pt x="56553" y="0"/>
                    </a:lnTo>
                    <a:cubicBezTo>
                      <a:pt x="25335" y="35"/>
                      <a:pt x="35" y="25335"/>
                      <a:pt x="0" y="56553"/>
                    </a:cubicBezTo>
                    <a:lnTo>
                      <a:pt x="0" y="176982"/>
                    </a:lnTo>
                    <a:lnTo>
                      <a:pt x="0" y="176982"/>
                    </a:lnTo>
                    <a:lnTo>
                      <a:pt x="0" y="332480"/>
                    </a:lnTo>
                    <a:cubicBezTo>
                      <a:pt x="0" y="353762"/>
                      <a:pt x="17255" y="371017"/>
                      <a:pt x="38537" y="371017"/>
                    </a:cubicBezTo>
                    <a:cubicBezTo>
                      <a:pt x="59819" y="371017"/>
                      <a:pt x="77075" y="353762"/>
                      <a:pt x="77075" y="332480"/>
                    </a:cubicBezTo>
                    <a:lnTo>
                      <a:pt x="77075" y="217575"/>
                    </a:lnTo>
                    <a:cubicBezTo>
                      <a:pt x="77206" y="212559"/>
                      <a:pt x="81381" y="208599"/>
                      <a:pt x="86401" y="208731"/>
                    </a:cubicBezTo>
                    <a:cubicBezTo>
                      <a:pt x="86503" y="208734"/>
                      <a:pt x="86606" y="208737"/>
                      <a:pt x="86709" y="208743"/>
                    </a:cubicBezTo>
                    <a:cubicBezTo>
                      <a:pt x="91574" y="208763"/>
                      <a:pt x="95508" y="212710"/>
                      <a:pt x="95508" y="217575"/>
                    </a:cubicBezTo>
                    <a:lnTo>
                      <a:pt x="95508" y="332480"/>
                    </a:lnTo>
                    <a:cubicBezTo>
                      <a:pt x="95508" y="353762"/>
                      <a:pt x="112763" y="371017"/>
                      <a:pt x="134045" y="371017"/>
                    </a:cubicBezTo>
                    <a:lnTo>
                      <a:pt x="135266" y="371017"/>
                    </a:lnTo>
                    <a:cubicBezTo>
                      <a:pt x="155819" y="370407"/>
                      <a:pt x="172551" y="352166"/>
                      <a:pt x="172551" y="330328"/>
                    </a:cubicBezTo>
                    <a:lnTo>
                      <a:pt x="172551" y="176982"/>
                    </a:lnTo>
                    <a:cubicBezTo>
                      <a:pt x="172551" y="176822"/>
                      <a:pt x="172551" y="176693"/>
                      <a:pt x="172551" y="176565"/>
                    </a:cubicBezTo>
                    <a:close/>
                    <a:moveTo>
                      <a:pt x="134656" y="351685"/>
                    </a:moveTo>
                    <a:cubicBezTo>
                      <a:pt x="129463" y="351938"/>
                      <a:pt x="124401" y="349992"/>
                      <a:pt x="120718" y="346321"/>
                    </a:cubicBezTo>
                    <a:cubicBezTo>
                      <a:pt x="116980" y="342715"/>
                      <a:pt x="114880" y="337737"/>
                      <a:pt x="114905" y="332544"/>
                    </a:cubicBezTo>
                    <a:lnTo>
                      <a:pt x="114905" y="217575"/>
                    </a:lnTo>
                    <a:cubicBezTo>
                      <a:pt x="114375" y="201762"/>
                      <a:pt x="101128" y="189375"/>
                      <a:pt x="85315" y="189905"/>
                    </a:cubicBezTo>
                    <a:cubicBezTo>
                      <a:pt x="70247" y="190409"/>
                      <a:pt x="58149" y="202507"/>
                      <a:pt x="57645" y="217575"/>
                    </a:cubicBezTo>
                    <a:lnTo>
                      <a:pt x="57645" y="332480"/>
                    </a:lnTo>
                    <a:cubicBezTo>
                      <a:pt x="56499" y="343059"/>
                      <a:pt x="46990" y="350705"/>
                      <a:pt x="36411" y="349559"/>
                    </a:cubicBezTo>
                    <a:cubicBezTo>
                      <a:pt x="27413" y="348582"/>
                      <a:pt x="20309" y="341475"/>
                      <a:pt x="19333" y="332480"/>
                    </a:cubicBezTo>
                    <a:lnTo>
                      <a:pt x="19333" y="176982"/>
                    </a:lnTo>
                    <a:lnTo>
                      <a:pt x="19333" y="176982"/>
                    </a:lnTo>
                    <a:lnTo>
                      <a:pt x="19333" y="56553"/>
                    </a:lnTo>
                    <a:cubicBezTo>
                      <a:pt x="19352" y="36003"/>
                      <a:pt x="36003" y="19352"/>
                      <a:pt x="56553" y="19333"/>
                    </a:cubicBezTo>
                    <a:lnTo>
                      <a:pt x="115901" y="19333"/>
                    </a:lnTo>
                    <a:cubicBezTo>
                      <a:pt x="136451" y="19352"/>
                      <a:pt x="153102" y="36003"/>
                      <a:pt x="153121" y="56553"/>
                    </a:cubicBezTo>
                    <a:lnTo>
                      <a:pt x="153121" y="176982"/>
                    </a:lnTo>
                    <a:cubicBezTo>
                      <a:pt x="153121" y="176982"/>
                      <a:pt x="153121" y="177239"/>
                      <a:pt x="153121" y="177400"/>
                    </a:cubicBezTo>
                    <a:lnTo>
                      <a:pt x="153121" y="330328"/>
                    </a:lnTo>
                    <a:cubicBezTo>
                      <a:pt x="153186" y="341536"/>
                      <a:pt x="144707" y="351331"/>
                      <a:pt x="134656" y="351620"/>
                    </a:cubicBezTo>
                    <a:close/>
                  </a:path>
                </a:pathLst>
              </a:custGeom>
              <a:grpFill/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</p:grpSp>
        <p:sp>
          <p:nvSpPr>
            <p:cNvPr id="271" name="文本框 270" descr="e7d195523061f1c0c30ee18c1b05f65d12b38e2533cb2ccdAE0CC34CB5CBEBFAEC353FED4DECE97C3E379FD1D933F5E4DC18EF8EA6B7A1130D5F6DE9DD2BE4B0A8C9126ACE5083D1F5A9E323B29CCFC7C592C3DE36010C775864093B1AE11BE7779DB11EA877BF5E93C7A894F3BEF923282315AE05C47AF469CA43A0F5CB487DFDD3FC124DFDF1BD"/>
            <p:cNvSpPr txBox="1"/>
            <p:nvPr/>
          </p:nvSpPr>
          <p:spPr>
            <a:xfrm>
              <a:off x="2712" y="6267"/>
              <a:ext cx="2813" cy="906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b="1">
                  <a:solidFill>
                    <a:sysClr val="window" lastClr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影响力</a:t>
              </a:r>
              <a:endParaRPr lang="zh-CN" altLang="en-US" b="1">
                <a:solidFill>
                  <a:sysClr val="window" lastClr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2" name="矩形 271"/>
            <p:cNvSpPr/>
            <p:nvPr>
              <p:custDataLst>
                <p:tags r:id="rId69"/>
              </p:custDataLst>
            </p:nvPr>
          </p:nvSpPr>
          <p:spPr>
            <a:xfrm>
              <a:off x="2833" y="7318"/>
              <a:ext cx="2610" cy="22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  <a:scene3d>
                <a:camera prst="orthographicFront"/>
                <a:lightRig rig="threePt" dir="t"/>
              </a:scene3d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因素的作用在于</a:t>
              </a:r>
              <a:r>
                <a:rPr lang="en-US" altLang="zh-CN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“</a:t>
              </a:r>
              <a:r>
                <a:rPr lang="zh-CN" altLang="en-US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导致</a:t>
              </a:r>
              <a:r>
                <a:rPr lang="en-US" altLang="zh-CN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”</a:t>
              </a:r>
              <a:r>
                <a:rPr lang="zh-CN" altLang="en-US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或</a:t>
              </a:r>
              <a:r>
                <a:rPr lang="en-US" altLang="zh-CN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“</a:t>
              </a:r>
              <a:r>
                <a:rPr lang="zh-CN" altLang="en-US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影响</a:t>
              </a:r>
              <a:r>
                <a:rPr lang="en-US" altLang="zh-CN" sz="1200" b="1">
                  <a:solidFill>
                    <a:srgbClr val="4F81BD"/>
                  </a:solidFill>
                  <a:effectLst/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”</a:t>
              </a:r>
              <a:endParaRPr lang="en-US" altLang="zh-CN" sz="1200" b="1">
                <a:solidFill>
                  <a:srgbClr val="4F81BD"/>
                </a:solidFill>
                <a:effectLst/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5926455" y="4282440"/>
            <a:ext cx="1477010" cy="2222500"/>
            <a:chOff x="9739" y="6742"/>
            <a:chExt cx="2326" cy="3500"/>
          </a:xfrm>
        </p:grpSpPr>
        <p:grpSp>
          <p:nvGrpSpPr>
            <p:cNvPr id="306" name="组合 305"/>
            <p:cNvGrpSpPr/>
            <p:nvPr/>
          </p:nvGrpSpPr>
          <p:grpSpPr>
            <a:xfrm rot="0">
              <a:off x="9739" y="6742"/>
              <a:ext cx="2326" cy="3501"/>
              <a:chOff x="12435" y="5312"/>
              <a:chExt cx="2814" cy="4346"/>
            </a:xfrm>
          </p:grpSpPr>
          <p:grpSp>
            <p:nvGrpSpPr>
              <p:cNvPr id="307" name="组合 306"/>
              <p:cNvGrpSpPr/>
              <p:nvPr/>
            </p:nvGrpSpPr>
            <p:grpSpPr>
              <a:xfrm>
                <a:off x="12435" y="5312"/>
                <a:ext cx="2815" cy="4347"/>
                <a:chOff x="12154" y="5312"/>
                <a:chExt cx="2815" cy="4347"/>
              </a:xfrm>
            </p:grpSpPr>
            <p:sp>
              <p:nvSpPr>
                <p:cNvPr id="308" name="任意多边形: 形状 13"/>
                <p:cNvSpPr/>
                <p:nvPr>
                  <p:custDataLst>
                    <p:tags r:id="rId70"/>
                  </p:custDataLst>
                </p:nvPr>
              </p:nvSpPr>
              <p:spPr>
                <a:xfrm>
                  <a:off x="12154" y="5312"/>
                  <a:ext cx="2815" cy="4214"/>
                </a:xfrm>
                <a:custGeom>
                  <a:avLst/>
                  <a:gdLst>
                    <a:gd name="connsiteX0" fmla="*/ 0 w 2519212"/>
                    <a:gd name="connsiteY0" fmla="*/ 0 h 4060831"/>
                    <a:gd name="connsiteX1" fmla="*/ 2519213 w 2519212"/>
                    <a:gd name="connsiteY1" fmla="*/ 0 h 4060831"/>
                    <a:gd name="connsiteX2" fmla="*/ 2519213 w 2519212"/>
                    <a:gd name="connsiteY2" fmla="*/ 4060831 h 4060831"/>
                    <a:gd name="connsiteX3" fmla="*/ 0 w 2519212"/>
                    <a:gd name="connsiteY3" fmla="*/ 4060831 h 406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4060831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4060831"/>
                      </a:lnTo>
                      <a:lnTo>
                        <a:pt x="0" y="4060831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314" name="任意多边形: 形状 227"/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12154" y="9539"/>
                  <a:ext cx="2815" cy="120"/>
                </a:xfrm>
                <a:custGeom>
                  <a:avLst/>
                  <a:gdLst>
                    <a:gd name="connsiteX0" fmla="*/ 0 w 2519212"/>
                    <a:gd name="connsiteY0" fmla="*/ 0 h 114776"/>
                    <a:gd name="connsiteX1" fmla="*/ 2519213 w 2519212"/>
                    <a:gd name="connsiteY1" fmla="*/ 0 h 114776"/>
                    <a:gd name="connsiteX2" fmla="*/ 2519213 w 2519212"/>
                    <a:gd name="connsiteY2" fmla="*/ 114777 h 114776"/>
                    <a:gd name="connsiteX3" fmla="*/ 0 w 2519212"/>
                    <a:gd name="connsiteY3" fmla="*/ 114777 h 114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114776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114777"/>
                      </a:lnTo>
                      <a:lnTo>
                        <a:pt x="0" y="114777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315" name="任意多边形: 形状 228"/>
                <p:cNvSpPr/>
                <p:nvPr>
                  <p:custDataLst>
                    <p:tags r:id="rId72"/>
                  </p:custDataLst>
                </p:nvPr>
              </p:nvSpPr>
              <p:spPr>
                <a:xfrm>
                  <a:off x="12154" y="6351"/>
                  <a:ext cx="2815" cy="736"/>
                </a:xfrm>
                <a:custGeom>
                  <a:avLst/>
                  <a:gdLst>
                    <a:gd name="connsiteX0" fmla="*/ 0 w 2519212"/>
                    <a:gd name="connsiteY0" fmla="*/ 0 h 1153676"/>
                    <a:gd name="connsiteX1" fmla="*/ 2519213 w 2519212"/>
                    <a:gd name="connsiteY1" fmla="*/ 0 h 1153676"/>
                    <a:gd name="connsiteX2" fmla="*/ 2519213 w 2519212"/>
                    <a:gd name="connsiteY2" fmla="*/ 1153677 h 1153676"/>
                    <a:gd name="connsiteX3" fmla="*/ 0 w 2519212"/>
                    <a:gd name="connsiteY3" fmla="*/ 1153677 h 1153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1153676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1153677"/>
                      </a:lnTo>
                      <a:lnTo>
                        <a:pt x="0" y="1153677"/>
                      </a:lnTo>
                      <a:close/>
                    </a:path>
                  </a:pathLst>
                </a:custGeom>
                <a:solidFill>
                  <a:srgbClr val="C0504D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316" name="任意多边形: 形状 229"/>
                <p:cNvSpPr/>
                <p:nvPr>
                  <p:custDataLst>
                    <p:tags r:id="rId73"/>
                  </p:custDataLst>
                </p:nvPr>
              </p:nvSpPr>
              <p:spPr>
                <a:xfrm>
                  <a:off x="12381" y="5415"/>
                  <a:ext cx="525" cy="605"/>
                </a:xfrm>
                <a:custGeom>
                  <a:avLst/>
                  <a:gdLst>
                    <a:gd name="connsiteX0" fmla="*/ 582491 w 582490"/>
                    <a:gd name="connsiteY0" fmla="*/ 291245 h 582490"/>
                    <a:gd name="connsiteX1" fmla="*/ 291245 w 582490"/>
                    <a:gd name="connsiteY1" fmla="*/ 582491 h 582490"/>
                    <a:gd name="connsiteX2" fmla="*/ 0 w 582490"/>
                    <a:gd name="connsiteY2" fmla="*/ 291245 h 582490"/>
                    <a:gd name="connsiteX3" fmla="*/ 291245 w 582490"/>
                    <a:gd name="connsiteY3" fmla="*/ 0 h 582490"/>
                    <a:gd name="connsiteX4" fmla="*/ 582491 w 582490"/>
                    <a:gd name="connsiteY4" fmla="*/ 291245 h 58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2490" h="582490">
                      <a:moveTo>
                        <a:pt x="582491" y="291245"/>
                      </a:moveTo>
                      <a:cubicBezTo>
                        <a:pt x="582491" y="452096"/>
                        <a:pt x="452096" y="582491"/>
                        <a:pt x="291245" y="582491"/>
                      </a:cubicBezTo>
                      <a:cubicBezTo>
                        <a:pt x="130395" y="582491"/>
                        <a:pt x="0" y="452096"/>
                        <a:pt x="0" y="291245"/>
                      </a:cubicBezTo>
                      <a:cubicBezTo>
                        <a:pt x="0" y="130395"/>
                        <a:pt x="130395" y="0"/>
                        <a:pt x="291245" y="0"/>
                      </a:cubicBezTo>
                      <a:cubicBezTo>
                        <a:pt x="452096" y="0"/>
                        <a:pt x="582491" y="130395"/>
                        <a:pt x="582491" y="2912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1400" b="1">
                      <a:solidFill>
                        <a:srgbClr val="C0504D"/>
                      </a:solidFill>
                    </a:rPr>
                    <a:t>4</a:t>
                  </a:r>
                  <a:endParaRPr lang="en-US" altLang="zh-CN" sz="1400" b="1">
                    <a:solidFill>
                      <a:srgbClr val="C0504D"/>
                    </a:solidFill>
                  </a:endParaRPr>
                </a:p>
              </p:txBody>
            </p:sp>
            <p:sp>
              <p:nvSpPr>
                <p:cNvPr id="317" name="文本框 316" descr="e7d195523061f1c0c30ee18c1b05f65d12b38e2533cb2ccdAE0CC34CB5CBEBFAEC353FED4DECE97C3E379FD1D933F5E4DC18EF8EA6B7A1130D5F6DE9DD2BE4B0A8C9126ACE5083D1F5A9E323B29CCFC7C592C3DE36010C775864093B1AE11BE7779DB11EA877BF5E93C7A894F3BEF923282315AE05C47AF469CA43A0F5CB487DFDD3FC124DFDF1BD"/>
                <p:cNvSpPr txBox="1"/>
                <p:nvPr/>
              </p:nvSpPr>
              <p:spPr>
                <a:xfrm>
                  <a:off x="12155" y="6352"/>
                  <a:ext cx="2814" cy="73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zh-CN" altLang="en-US" b="1">
                      <a:solidFill>
                        <a:sysClr val="window" lastClr="FFFFFF"/>
                      </a:solidFill>
                      <a:latin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可衡量</a:t>
                  </a:r>
                  <a:r>
                    <a:rPr lang="zh-CN" altLang="en-US" b="1">
                      <a:solidFill>
                        <a:sysClr val="window" lastClr="FFFFFF"/>
                      </a:solidFill>
                      <a:latin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性</a:t>
                  </a:r>
                  <a:endParaRPr lang="zh-CN" altLang="en-US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  <p:sp>
            <p:nvSpPr>
              <p:cNvPr id="318" name="矩形 317"/>
              <p:cNvSpPr/>
              <p:nvPr/>
            </p:nvSpPr>
            <p:spPr>
              <a:xfrm>
                <a:off x="12547" y="7315"/>
                <a:ext cx="2545" cy="221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lvl="0" algn="just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因素通常可以作为变量被观察和测量（如温度、价格、情绪指数）</a:t>
                </a:r>
                <a:endParaRPr lang="zh-CN" altLang="en-US" sz="1200" b="1">
                  <a:solidFill>
                    <a:srgbClr val="C0504D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328" name="图片 327" descr="时间"/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10798" y="6845"/>
              <a:ext cx="435" cy="424"/>
            </a:xfrm>
            <a:prstGeom prst="rect">
              <a:avLst/>
            </a:prstGeom>
          </p:spPr>
        </p:pic>
      </p:grpSp>
      <p:grpSp>
        <p:nvGrpSpPr>
          <p:cNvPr id="333" name="组合 332"/>
          <p:cNvGrpSpPr/>
          <p:nvPr/>
        </p:nvGrpSpPr>
        <p:grpSpPr>
          <a:xfrm>
            <a:off x="4326890" y="4281170"/>
            <a:ext cx="1477010" cy="2223770"/>
            <a:chOff x="7085" y="6742"/>
            <a:chExt cx="2326" cy="3502"/>
          </a:xfrm>
        </p:grpSpPr>
        <p:grpSp>
          <p:nvGrpSpPr>
            <p:cNvPr id="286" name="组合 285"/>
            <p:cNvGrpSpPr/>
            <p:nvPr/>
          </p:nvGrpSpPr>
          <p:grpSpPr>
            <a:xfrm rot="0">
              <a:off x="7085" y="6742"/>
              <a:ext cx="2327" cy="3502"/>
              <a:chOff x="9194" y="5312"/>
              <a:chExt cx="2815" cy="4347"/>
            </a:xfrm>
          </p:grpSpPr>
          <p:grpSp>
            <p:nvGrpSpPr>
              <p:cNvPr id="293" name="组合 292"/>
              <p:cNvGrpSpPr/>
              <p:nvPr/>
            </p:nvGrpSpPr>
            <p:grpSpPr>
              <a:xfrm>
                <a:off x="9194" y="5312"/>
                <a:ext cx="2815" cy="4347"/>
                <a:chOff x="9097" y="5312"/>
                <a:chExt cx="2815" cy="4347"/>
              </a:xfrm>
            </p:grpSpPr>
            <p:sp>
              <p:nvSpPr>
                <p:cNvPr id="294" name="任意多边形: 形状 500"/>
                <p:cNvSpPr/>
                <p:nvPr>
                  <p:custDataLst>
                    <p:tags r:id="rId76"/>
                  </p:custDataLst>
                </p:nvPr>
              </p:nvSpPr>
              <p:spPr>
                <a:xfrm>
                  <a:off x="9097" y="5312"/>
                  <a:ext cx="2815" cy="4214"/>
                </a:xfrm>
                <a:custGeom>
                  <a:avLst/>
                  <a:gdLst>
                    <a:gd name="connsiteX0" fmla="*/ 0 w 2519212"/>
                    <a:gd name="connsiteY0" fmla="*/ 0 h 4060831"/>
                    <a:gd name="connsiteX1" fmla="*/ 2519213 w 2519212"/>
                    <a:gd name="connsiteY1" fmla="*/ 0 h 4060831"/>
                    <a:gd name="connsiteX2" fmla="*/ 2519213 w 2519212"/>
                    <a:gd name="connsiteY2" fmla="*/ 4060831 h 4060831"/>
                    <a:gd name="connsiteX3" fmla="*/ 0 w 2519212"/>
                    <a:gd name="connsiteY3" fmla="*/ 4060831 h 406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4060831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4060831"/>
                      </a:lnTo>
                      <a:lnTo>
                        <a:pt x="0" y="4060831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295" name="任意多边形: 形状 714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9097" y="9539"/>
                  <a:ext cx="2815" cy="120"/>
                </a:xfrm>
                <a:custGeom>
                  <a:avLst/>
                  <a:gdLst>
                    <a:gd name="connsiteX0" fmla="*/ 0 w 2519212"/>
                    <a:gd name="connsiteY0" fmla="*/ 0 h 114776"/>
                    <a:gd name="connsiteX1" fmla="*/ 2519213 w 2519212"/>
                    <a:gd name="connsiteY1" fmla="*/ 0 h 114776"/>
                    <a:gd name="connsiteX2" fmla="*/ 2519213 w 2519212"/>
                    <a:gd name="connsiteY2" fmla="*/ 114777 h 114776"/>
                    <a:gd name="connsiteX3" fmla="*/ 0 w 2519212"/>
                    <a:gd name="connsiteY3" fmla="*/ 114777 h 114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114776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114777"/>
                      </a:lnTo>
                      <a:lnTo>
                        <a:pt x="0" y="114777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302" name="任意多边形: 形状 715"/>
                <p:cNvSpPr/>
                <p:nvPr/>
              </p:nvSpPr>
              <p:spPr>
                <a:xfrm>
                  <a:off x="9097" y="6351"/>
                  <a:ext cx="2815" cy="736"/>
                </a:xfrm>
                <a:custGeom>
                  <a:avLst/>
                  <a:gdLst>
                    <a:gd name="connsiteX0" fmla="*/ 0 w 2519212"/>
                    <a:gd name="connsiteY0" fmla="*/ 0 h 1153676"/>
                    <a:gd name="connsiteX1" fmla="*/ 2519213 w 2519212"/>
                    <a:gd name="connsiteY1" fmla="*/ 0 h 1153676"/>
                    <a:gd name="connsiteX2" fmla="*/ 2519213 w 2519212"/>
                    <a:gd name="connsiteY2" fmla="*/ 1153677 h 1153676"/>
                    <a:gd name="connsiteX3" fmla="*/ 0 w 2519212"/>
                    <a:gd name="connsiteY3" fmla="*/ 1153677 h 1153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19212" h="1153676">
                      <a:moveTo>
                        <a:pt x="0" y="0"/>
                      </a:moveTo>
                      <a:lnTo>
                        <a:pt x="2519213" y="0"/>
                      </a:lnTo>
                      <a:lnTo>
                        <a:pt x="2519213" y="1153677"/>
                      </a:lnTo>
                      <a:lnTo>
                        <a:pt x="0" y="1153677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sz="1200"/>
                </a:p>
              </p:txBody>
            </p:sp>
            <p:sp>
              <p:nvSpPr>
                <p:cNvPr id="303" name="任意多边形: 形状 716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9324" y="5415"/>
                  <a:ext cx="525" cy="605"/>
                </a:xfrm>
                <a:custGeom>
                  <a:avLst/>
                  <a:gdLst>
                    <a:gd name="connsiteX0" fmla="*/ 582491 w 582490"/>
                    <a:gd name="connsiteY0" fmla="*/ 291245 h 582490"/>
                    <a:gd name="connsiteX1" fmla="*/ 291245 w 582490"/>
                    <a:gd name="connsiteY1" fmla="*/ 582491 h 582490"/>
                    <a:gd name="connsiteX2" fmla="*/ 0 w 582490"/>
                    <a:gd name="connsiteY2" fmla="*/ 291245 h 582490"/>
                    <a:gd name="connsiteX3" fmla="*/ 291245 w 582490"/>
                    <a:gd name="connsiteY3" fmla="*/ 0 h 582490"/>
                    <a:gd name="connsiteX4" fmla="*/ 582491 w 582490"/>
                    <a:gd name="connsiteY4" fmla="*/ 291245 h 58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2490" h="582490">
                      <a:moveTo>
                        <a:pt x="582491" y="291245"/>
                      </a:moveTo>
                      <a:cubicBezTo>
                        <a:pt x="582491" y="452096"/>
                        <a:pt x="452096" y="582491"/>
                        <a:pt x="291245" y="582491"/>
                      </a:cubicBezTo>
                      <a:cubicBezTo>
                        <a:pt x="130395" y="582491"/>
                        <a:pt x="0" y="452096"/>
                        <a:pt x="0" y="291245"/>
                      </a:cubicBezTo>
                      <a:cubicBezTo>
                        <a:pt x="0" y="130395"/>
                        <a:pt x="130395" y="0"/>
                        <a:pt x="291245" y="0"/>
                      </a:cubicBezTo>
                      <a:cubicBezTo>
                        <a:pt x="452096" y="0"/>
                        <a:pt x="582491" y="130395"/>
                        <a:pt x="582491" y="2912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1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1400" b="1">
                      <a:solidFill>
                        <a:srgbClr val="4F81BD"/>
                      </a:solidFill>
                    </a:rPr>
                    <a:t>3</a:t>
                  </a:r>
                  <a:endParaRPr lang="en-US" altLang="zh-CN" sz="1400" b="1">
                    <a:solidFill>
                      <a:srgbClr val="4F81BD"/>
                    </a:solidFill>
                  </a:endParaRPr>
                </a:p>
              </p:txBody>
            </p:sp>
            <p:sp>
              <p:nvSpPr>
                <p:cNvPr id="304" name="文本框 303" descr="e7d195523061f1c0c30ee18c1b05f65d12b38e2533cb2ccdAE0CC34CB5CBEBFAEC353FED4DECE97C3E379FD1D933F5E4DC18EF8EA6B7A1130D5F6DE9DD2BE4B0A8C9126ACE5083D1F5A9E323B29CCFC7C592C3DE36010C775864093B1AE11BE7779DB11EA877BF5E93C7A894F3BEF923282315AE05C47AF469CA43A0F5CB487DFDD3FC124DFDF1BD"/>
                <p:cNvSpPr txBox="1"/>
                <p:nvPr/>
              </p:nvSpPr>
              <p:spPr>
                <a:xfrm>
                  <a:off x="9098" y="6351"/>
                  <a:ext cx="2813" cy="73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/>
                  <a:r>
                    <a:rPr lang="zh-CN" altLang="en-US" sz="1800" b="1">
                      <a:solidFill>
                        <a:sysClr val="window" lastClr="FFFFFF"/>
                      </a:solidFill>
                      <a:latin typeface="微软雅黑" panose="020B0503020204020204" pitchFamily="34" charset="-122"/>
                      <a:cs typeface="微软雅黑" panose="020B0503020204020204" pitchFamily="34" charset="-122"/>
                      <a:sym typeface="微软雅黑" panose="020B0503020204020204" pitchFamily="34" charset="-122"/>
                    </a:rPr>
                    <a:t>内外部</a:t>
                  </a:r>
                  <a:r>
                    <a:rPr lang="zh-CN" altLang="en-US" sz="1800" b="1">
                      <a:solidFill>
                        <a:sysClr val="window" lastClr="FFFFFF"/>
                      </a:solidFill>
                      <a:latin typeface="微软雅黑" panose="020B0503020204020204" pitchFamily="34" charset="-122"/>
                      <a:cs typeface="微软雅黑" panose="020B0503020204020204" pitchFamily="34" charset="-122"/>
                      <a:sym typeface="微软雅黑" panose="020B0503020204020204" pitchFamily="34" charset="-122"/>
                    </a:rPr>
                    <a:t>皆可</a:t>
                  </a:r>
                  <a:endParaRPr lang="zh-CN" altLang="en-US" sz="18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05" name="矩形 304"/>
              <p:cNvSpPr/>
              <p:nvPr/>
            </p:nvSpPr>
            <p:spPr>
              <a:xfrm>
                <a:off x="9304" y="7317"/>
                <a:ext cx="2609" cy="22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just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rgbClr val="4F81BD"/>
                    </a:solidFill>
                    <a:effectLst/>
                    <a:sym typeface="微软雅黑" panose="020B0503020204020204" pitchFamily="34" charset="-122"/>
                  </a:rPr>
                  <a:t>因素可以是系统内部的（如员工士气），也可以是系统外部的（如经济政策）</a:t>
                </a:r>
                <a:endParaRPr lang="zh-CN" altLang="en-US" sz="1200" b="1">
                  <a:solidFill>
                    <a:srgbClr val="4F81BD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329" name="图片 328" descr="两个"/>
            <p:cNvPicPr>
              <a:picLocks noChangeAspect="1"/>
            </p:cNvPicPr>
            <p:nvPr/>
          </p:nvPicPr>
          <p:blipFill>
            <a:blip r:embed="rId79">
              <a:extLst>
                <a:ext uri="{96DAC541-7B7A-43D3-8B79-37D633B846F1}">
                  <asvg:svgBlip xmlns:asvg="http://schemas.microsoft.com/office/drawing/2016/SVG/main" r:embed="rId80"/>
                </a:ext>
              </a:extLst>
            </a:blip>
            <a:stretch>
              <a:fillRect/>
            </a:stretch>
          </p:blipFill>
          <p:spPr>
            <a:xfrm>
              <a:off x="8007" y="6824"/>
              <a:ext cx="457" cy="445"/>
            </a:xfrm>
            <a:prstGeom prst="rect">
              <a:avLst/>
            </a:prstGeom>
          </p:spPr>
        </p:pic>
      </p:grpSp>
      <p:grpSp>
        <p:nvGrpSpPr>
          <p:cNvPr id="334" name="组合 333"/>
          <p:cNvGrpSpPr/>
          <p:nvPr/>
        </p:nvGrpSpPr>
        <p:grpSpPr>
          <a:xfrm>
            <a:off x="2727325" y="4281170"/>
            <a:ext cx="1477010" cy="2223770"/>
            <a:chOff x="4430" y="6742"/>
            <a:chExt cx="2326" cy="3502"/>
          </a:xfrm>
        </p:grpSpPr>
        <p:grpSp>
          <p:nvGrpSpPr>
            <p:cNvPr id="273" name="组合 272"/>
            <p:cNvGrpSpPr/>
            <p:nvPr/>
          </p:nvGrpSpPr>
          <p:grpSpPr>
            <a:xfrm rot="0">
              <a:off x="4430" y="6742"/>
              <a:ext cx="2327" cy="3502"/>
              <a:chOff x="5768" y="5313"/>
              <a:chExt cx="2815" cy="4347"/>
            </a:xfrm>
          </p:grpSpPr>
          <p:sp>
            <p:nvSpPr>
              <p:cNvPr id="280" name="任意多边形: 形状 13"/>
              <p:cNvSpPr/>
              <p:nvPr>
                <p:custDataLst>
                  <p:tags r:id="rId81"/>
                </p:custDataLst>
              </p:nvPr>
            </p:nvSpPr>
            <p:spPr>
              <a:xfrm>
                <a:off x="5768" y="5313"/>
                <a:ext cx="2815" cy="4214"/>
              </a:xfrm>
              <a:custGeom>
                <a:avLst/>
                <a:gdLst>
                  <a:gd name="connsiteX0" fmla="*/ 0 w 2519212"/>
                  <a:gd name="connsiteY0" fmla="*/ 0 h 4060831"/>
                  <a:gd name="connsiteX1" fmla="*/ 2519213 w 2519212"/>
                  <a:gd name="connsiteY1" fmla="*/ 0 h 4060831"/>
                  <a:gd name="connsiteX2" fmla="*/ 2519213 w 2519212"/>
                  <a:gd name="connsiteY2" fmla="*/ 4060831 h 4060831"/>
                  <a:gd name="connsiteX3" fmla="*/ 0 w 2519212"/>
                  <a:gd name="connsiteY3" fmla="*/ 4060831 h 406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9212" h="4060831">
                    <a:moveTo>
                      <a:pt x="0" y="0"/>
                    </a:moveTo>
                    <a:lnTo>
                      <a:pt x="2519213" y="0"/>
                    </a:lnTo>
                    <a:lnTo>
                      <a:pt x="2519213" y="4060831"/>
                    </a:lnTo>
                    <a:lnTo>
                      <a:pt x="0" y="4060831"/>
                    </a:lnTo>
                    <a:close/>
                  </a:path>
                </a:pathLst>
              </a:custGeom>
              <a:solidFill>
                <a:srgbClr val="E6E6E6"/>
              </a:solidFill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81" name="任意多边形: 形状 227"/>
              <p:cNvSpPr/>
              <p:nvPr>
                <p:custDataLst>
                  <p:tags r:id="rId82"/>
                </p:custDataLst>
              </p:nvPr>
            </p:nvSpPr>
            <p:spPr>
              <a:xfrm>
                <a:off x="5768" y="9540"/>
                <a:ext cx="2815" cy="120"/>
              </a:xfrm>
              <a:custGeom>
                <a:avLst/>
                <a:gdLst>
                  <a:gd name="connsiteX0" fmla="*/ 0 w 2519212"/>
                  <a:gd name="connsiteY0" fmla="*/ 0 h 114776"/>
                  <a:gd name="connsiteX1" fmla="*/ 2519213 w 2519212"/>
                  <a:gd name="connsiteY1" fmla="*/ 0 h 114776"/>
                  <a:gd name="connsiteX2" fmla="*/ 2519213 w 2519212"/>
                  <a:gd name="connsiteY2" fmla="*/ 114777 h 114776"/>
                  <a:gd name="connsiteX3" fmla="*/ 0 w 2519212"/>
                  <a:gd name="connsiteY3" fmla="*/ 114777 h 114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9212" h="114776">
                    <a:moveTo>
                      <a:pt x="0" y="0"/>
                    </a:moveTo>
                    <a:lnTo>
                      <a:pt x="2519213" y="0"/>
                    </a:lnTo>
                    <a:lnTo>
                      <a:pt x="2519213" y="114777"/>
                    </a:lnTo>
                    <a:lnTo>
                      <a:pt x="0" y="114777"/>
                    </a:lnTo>
                    <a:close/>
                  </a:path>
                </a:pathLst>
              </a:custGeom>
              <a:solidFill>
                <a:srgbClr val="C0504D"/>
              </a:solidFill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82" name="任意多边形: 形状 228"/>
              <p:cNvSpPr/>
              <p:nvPr>
                <p:custDataLst>
                  <p:tags r:id="rId83"/>
                </p:custDataLst>
              </p:nvPr>
            </p:nvSpPr>
            <p:spPr>
              <a:xfrm>
                <a:off x="5768" y="6352"/>
                <a:ext cx="2815" cy="736"/>
              </a:xfrm>
              <a:custGeom>
                <a:avLst/>
                <a:gdLst>
                  <a:gd name="connsiteX0" fmla="*/ 0 w 2519212"/>
                  <a:gd name="connsiteY0" fmla="*/ 0 h 1153676"/>
                  <a:gd name="connsiteX1" fmla="*/ 2519213 w 2519212"/>
                  <a:gd name="connsiteY1" fmla="*/ 0 h 1153676"/>
                  <a:gd name="connsiteX2" fmla="*/ 2519213 w 2519212"/>
                  <a:gd name="connsiteY2" fmla="*/ 1153677 h 1153676"/>
                  <a:gd name="connsiteX3" fmla="*/ 0 w 2519212"/>
                  <a:gd name="connsiteY3" fmla="*/ 1153677 h 115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9212" h="1153676">
                    <a:moveTo>
                      <a:pt x="0" y="0"/>
                    </a:moveTo>
                    <a:lnTo>
                      <a:pt x="2519213" y="0"/>
                    </a:lnTo>
                    <a:lnTo>
                      <a:pt x="2519213" y="1153677"/>
                    </a:lnTo>
                    <a:lnTo>
                      <a:pt x="0" y="1153677"/>
                    </a:lnTo>
                    <a:close/>
                  </a:path>
                </a:pathLst>
              </a:custGeom>
              <a:solidFill>
                <a:srgbClr val="C0504D"/>
              </a:solidFill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sz="1200"/>
              </a:p>
            </p:txBody>
          </p:sp>
          <p:sp>
            <p:nvSpPr>
              <p:cNvPr id="283" name="任意多边形: 形状 229"/>
              <p:cNvSpPr/>
              <p:nvPr>
                <p:custDataLst>
                  <p:tags r:id="rId84"/>
                </p:custDataLst>
              </p:nvPr>
            </p:nvSpPr>
            <p:spPr>
              <a:xfrm>
                <a:off x="5995" y="5416"/>
                <a:ext cx="525" cy="605"/>
              </a:xfrm>
              <a:custGeom>
                <a:avLst/>
                <a:gdLst>
                  <a:gd name="connsiteX0" fmla="*/ 582491 w 582490"/>
                  <a:gd name="connsiteY0" fmla="*/ 291245 h 582490"/>
                  <a:gd name="connsiteX1" fmla="*/ 291245 w 582490"/>
                  <a:gd name="connsiteY1" fmla="*/ 582491 h 582490"/>
                  <a:gd name="connsiteX2" fmla="*/ 0 w 582490"/>
                  <a:gd name="connsiteY2" fmla="*/ 291245 h 582490"/>
                  <a:gd name="connsiteX3" fmla="*/ 291245 w 582490"/>
                  <a:gd name="connsiteY3" fmla="*/ 0 h 582490"/>
                  <a:gd name="connsiteX4" fmla="*/ 582491 w 582490"/>
                  <a:gd name="connsiteY4" fmla="*/ 291245 h 58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2490" h="582490">
                    <a:moveTo>
                      <a:pt x="582491" y="291245"/>
                    </a:moveTo>
                    <a:cubicBezTo>
                      <a:pt x="582491" y="452096"/>
                      <a:pt x="452096" y="582491"/>
                      <a:pt x="291245" y="582491"/>
                    </a:cubicBezTo>
                    <a:cubicBezTo>
                      <a:pt x="130395" y="582491"/>
                      <a:pt x="0" y="452096"/>
                      <a:pt x="0" y="291245"/>
                    </a:cubicBezTo>
                    <a:cubicBezTo>
                      <a:pt x="0" y="130395"/>
                      <a:pt x="130395" y="0"/>
                      <a:pt x="291245" y="0"/>
                    </a:cubicBezTo>
                    <a:cubicBezTo>
                      <a:pt x="452096" y="0"/>
                      <a:pt x="582491" y="130395"/>
                      <a:pt x="582491" y="2912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zh-CN" sz="1400" b="1">
                    <a:solidFill>
                      <a:srgbClr val="C0504D"/>
                    </a:solidFill>
                  </a:rPr>
                  <a:t>2</a:t>
                </a:r>
                <a:endParaRPr lang="en-US" altLang="zh-CN" sz="1400" b="1">
                  <a:solidFill>
                    <a:srgbClr val="C0504D"/>
                  </a:solidFill>
                </a:endParaRPr>
              </a:p>
            </p:txBody>
          </p:sp>
          <p:sp>
            <p:nvSpPr>
              <p:cNvPr id="284" name="文本框 283" descr="e7d195523061f1c0c30ee18c1b05f65d12b38e2533cb2ccdAE0CC34CB5CBEBFAEC353FED4DECE97C3E379FD1D933F5E4DC18EF8EA6B7A1130D5F6DE9DD2BE4B0A8C9126ACE5083D1F5A9E323B29CCFC7C592C3DE36010C775864093B1AE11BE7779DB11EA877BF5E93C7A894F3BEF923282315AE05C47AF469CA43A0F5CB487DFDD3FC124DFDF1BD"/>
              <p:cNvSpPr txBox="1"/>
              <p:nvPr/>
            </p:nvSpPr>
            <p:spPr>
              <a:xfrm>
                <a:off x="5769" y="6268"/>
                <a:ext cx="2814" cy="90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zh-CN" altLang="en-US" sz="18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动态</a:t>
                </a:r>
                <a:r>
                  <a:rPr lang="zh-CN" altLang="en-US" sz="1800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性</a:t>
                </a:r>
                <a:endParaRPr lang="zh-CN" altLang="en-US" sz="1800" b="1">
                  <a:solidFill>
                    <a:sysClr val="window" lastClr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5" name="矩形 284"/>
              <p:cNvSpPr/>
              <p:nvPr>
                <p:custDataLst>
                  <p:tags r:id="rId85"/>
                </p:custDataLst>
              </p:nvPr>
            </p:nvSpPr>
            <p:spPr>
              <a:xfrm>
                <a:off x="5900" y="7316"/>
                <a:ext cx="2522" cy="221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lvl="0" algn="just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因素常与系统的</a:t>
                </a:r>
                <a:r>
                  <a:rPr lang="en-US" altLang="zh-CN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“</a:t>
                </a: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行为</a:t>
                </a:r>
                <a:r>
                  <a:rPr lang="en-US" altLang="zh-CN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”</a:t>
                </a: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和</a:t>
                </a:r>
                <a:r>
                  <a:rPr lang="en-US" altLang="zh-CN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“</a:t>
                </a: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变化</a:t>
                </a:r>
                <a:r>
                  <a:rPr lang="en-US" altLang="zh-CN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”</a:t>
                </a: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相关</a:t>
                </a:r>
                <a:r>
                  <a:rPr lang="zh-CN" altLang="en-US" sz="1200" b="1">
                    <a:solidFill>
                      <a:srgbClr val="C0504D"/>
                    </a:solidFill>
                    <a:latin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。</a:t>
                </a:r>
                <a:endParaRPr lang="zh-CN" altLang="en-US" sz="1200" b="1">
                  <a:solidFill>
                    <a:srgbClr val="C0504D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330" name="图片 329" descr="共鸣"/>
            <p:cNvPicPr>
              <a:picLocks noChangeAspect="1"/>
            </p:cNvPicPr>
            <p:nvPr/>
          </p:nvPicPr>
          <p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>
              <a:off x="5407" y="6834"/>
              <a:ext cx="449" cy="424"/>
            </a:xfrm>
            <a:prstGeom prst="rect">
              <a:avLst/>
            </a:prstGeom>
          </p:spPr>
        </p:pic>
      </p:grpSp>
      <p:grpSp>
        <p:nvGrpSpPr>
          <p:cNvPr id="370" name="组合 369"/>
          <p:cNvGrpSpPr/>
          <p:nvPr/>
        </p:nvGrpSpPr>
        <p:grpSpPr>
          <a:xfrm>
            <a:off x="8056880" y="1055370"/>
            <a:ext cx="3822700" cy="2660015"/>
            <a:chOff x="12205" y="1577"/>
            <a:chExt cx="3578" cy="6603"/>
          </a:xfrm>
        </p:grpSpPr>
        <p:grpSp>
          <p:nvGrpSpPr>
            <p:cNvPr id="369" name="组合 368"/>
            <p:cNvGrpSpPr/>
            <p:nvPr/>
          </p:nvGrpSpPr>
          <p:grpSpPr>
            <a:xfrm>
              <a:off x="12205" y="1577"/>
              <a:ext cx="3578" cy="6448"/>
              <a:chOff x="12205" y="1577"/>
              <a:chExt cx="3578" cy="6448"/>
            </a:xfrm>
          </p:grpSpPr>
          <p:sp>
            <p:nvSpPr>
              <p:cNvPr id="335" name="矩形: 圆角 86"/>
              <p:cNvSpPr/>
              <p:nvPr/>
            </p:nvSpPr>
            <p:spPr>
              <a:xfrm>
                <a:off x="12218" y="1577"/>
                <a:ext cx="3563" cy="770"/>
              </a:xfrm>
              <a:prstGeom prst="roundRect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0" tIns="0" rIns="0" bIns="0" rtlCol="0" anchor="ctr" anchorCtr="0">
                <a:noAutofit/>
              </a:bodyPr>
              <a:lstStyle/>
              <a:p>
                <a:pPr lvl="0" algn="ctr">
                  <a:lnSpc>
                    <a:spcPct val="110000"/>
                  </a:lnSpc>
                  <a:buClrTx/>
                  <a:buSzTx/>
                  <a:buFontTx/>
                </a:pP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基础性</a:t>
                </a:r>
                <a:endParaRPr lang="zh-CN" altLang="en-US" sz="1465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336" name="直接连接符 335"/>
              <p:cNvCxnSpPr/>
              <p:nvPr/>
            </p:nvCxnSpPr>
            <p:spPr>
              <a:xfrm>
                <a:off x="12218" y="3131"/>
                <a:ext cx="3564" cy="0"/>
              </a:xfrm>
              <a:prstGeom prst="line">
                <a:avLst/>
              </a:prstGeom>
              <a:solidFill>
                <a:srgbClr val="4F81BD"/>
              </a:solidFill>
              <a:ln>
                <a:solidFill>
                  <a:srgbClr val="4F81BD"/>
                </a:solidFill>
              </a:ln>
            </p:spPr>
          </p:cxnSp>
          <p:sp>
            <p:nvSpPr>
              <p:cNvPr id="337" name="矩形: 圆角 86"/>
              <p:cNvSpPr/>
              <p:nvPr/>
            </p:nvSpPr>
            <p:spPr>
              <a:xfrm>
                <a:off x="12219" y="3218"/>
                <a:ext cx="3565" cy="770"/>
              </a:xfrm>
              <a:prstGeom prst="roundRect">
                <a:avLst/>
              </a:prstGeom>
              <a:solidFill>
                <a:srgbClr val="C0504D"/>
              </a:solidFill>
              <a:ln w="13254" cap="flat">
                <a:noFill/>
                <a:prstDash val="solid"/>
                <a:miter/>
              </a:ln>
            </p:spPr>
            <p:txBody>
              <a:bodyPr spcFirstLastPara="0" wrap="square" lIns="91440" tIns="45720" rIns="91440" bIns="45720" rtlCol="0" anchor="ctr" anchorCtr="0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Neue"/>
                  </a:rPr>
                  <a:t>静态性</a:t>
                </a:r>
                <a:endParaRPr lang="zh-CN" altLang="en-US" sz="1465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endParaRPr>
              </a:p>
            </p:txBody>
          </p:sp>
          <p:cxnSp>
            <p:nvCxnSpPr>
              <p:cNvPr id="338" name="直接连接符 337"/>
              <p:cNvCxnSpPr/>
              <p:nvPr/>
            </p:nvCxnSpPr>
            <p:spPr>
              <a:xfrm>
                <a:off x="12218" y="4813"/>
                <a:ext cx="3564" cy="0"/>
              </a:xfrm>
              <a:prstGeom prst="line">
                <a:avLst/>
              </a:prstGeom>
            </p:spPr>
            <p:style>
              <a:lnRef idx="3">
                <a:srgbClr val="8064A2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ysClr val="windowText" lastClr="000000"/>
              </a:fontRef>
            </p:style>
          </p:cxnSp>
          <p:sp>
            <p:nvSpPr>
              <p:cNvPr id="339" name="矩形: 圆角 86"/>
              <p:cNvSpPr/>
              <p:nvPr/>
            </p:nvSpPr>
            <p:spPr>
              <a:xfrm>
                <a:off x="12205" y="4903"/>
                <a:ext cx="3563" cy="770"/>
              </a:xfrm>
              <a:prstGeom prst="roundRect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0" tIns="0" rIns="0" bIns="0" rtlCol="0" anchor="ctr" anchorCtr="0">
                <a:noAutofit/>
              </a:bodyPr>
              <a:lstStyle/>
              <a:p>
                <a:pPr lvl="0" algn="ctr">
                  <a:lnSpc>
                    <a:spcPct val="110000"/>
                  </a:lnSpc>
                  <a:buClrTx/>
                  <a:buSzTx/>
                  <a:buFontTx/>
                </a:pP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Neue"/>
                  </a:rPr>
                  <a:t>中性</a:t>
                </a: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Neue"/>
                  </a:rPr>
                  <a:t>关联</a:t>
                </a:r>
                <a:endParaRPr lang="zh-CN" altLang="en-US" sz="1465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endParaRPr>
              </a:p>
            </p:txBody>
          </p:sp>
          <p:cxnSp>
            <p:nvCxnSpPr>
              <p:cNvPr id="340" name="直接连接符 339"/>
              <p:cNvCxnSpPr/>
              <p:nvPr/>
            </p:nvCxnSpPr>
            <p:spPr>
              <a:xfrm>
                <a:off x="12205" y="6419"/>
                <a:ext cx="3564" cy="0"/>
              </a:xfrm>
              <a:prstGeom prst="line">
                <a:avLst/>
              </a:prstGeom>
              <a:solidFill>
                <a:srgbClr val="4F81BD"/>
              </a:solidFill>
              <a:ln>
                <a:solidFill>
                  <a:srgbClr val="4F81BD"/>
                </a:solidFill>
              </a:ln>
            </p:spPr>
          </p:cxnSp>
          <p:sp>
            <p:nvSpPr>
              <p:cNvPr id="341" name="文本框 340"/>
              <p:cNvSpPr txBox="1"/>
              <p:nvPr/>
            </p:nvSpPr>
            <p:spPr>
              <a:xfrm>
                <a:off x="12218" y="2347"/>
                <a:ext cx="3536" cy="89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200">
                    <a:solidFill>
                      <a:srgbClr val="EEECE1">
                        <a:lumMod val="50000"/>
                      </a:srgbClr>
                    </a:solidFill>
                    <a:sym typeface="微软雅黑" panose="020B0503020204020204" pitchFamily="34" charset="-122"/>
                  </a:rPr>
                  <a:t>是最基础、不可再分或无需再分的单位</a:t>
                </a:r>
                <a:endParaRPr lang="zh-CN" altLang="en-US" sz="1200">
                  <a:solidFill>
                    <a:srgbClr val="EEECE1">
                      <a:lumMod val="50000"/>
                    </a:srgbClr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2" name="文本框 341"/>
              <p:cNvSpPr txBox="1"/>
              <p:nvPr/>
            </p:nvSpPr>
            <p:spPr>
              <a:xfrm>
                <a:off x="12218" y="4013"/>
                <a:ext cx="3523" cy="86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200">
                    <a:solidFill>
                      <a:srgbClr val="EEECE1">
                        <a:lumMod val="50000"/>
                      </a:srgbClr>
                    </a:solidFill>
                    <a:sym typeface="微软雅黑" panose="020B0503020204020204" pitchFamily="34" charset="-122"/>
                  </a:rPr>
                  <a:t>常用于描述相对静态的集合或分类</a:t>
                </a:r>
                <a:endParaRPr lang="zh-CN" altLang="en-US" sz="1200">
                  <a:solidFill>
                    <a:srgbClr val="EEECE1">
                      <a:lumMod val="50000"/>
                    </a:srgbClr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3" name="文本框 342"/>
              <p:cNvSpPr txBox="1"/>
              <p:nvPr/>
            </p:nvSpPr>
            <p:spPr>
              <a:xfrm>
                <a:off x="12205" y="5674"/>
                <a:ext cx="3523" cy="86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1200">
                    <a:solidFill>
                      <a:srgbClr val="EEECE1">
                        <a:lumMod val="50000"/>
                      </a:srgbClr>
                    </a:solidFill>
                    <a:sym typeface="微软雅黑" panose="020B0503020204020204" pitchFamily="34" charset="-122"/>
                  </a:rPr>
                  <a:t>元素之间可以有关联，也可以只是简单的并列存在</a:t>
                </a:r>
                <a:endParaRPr lang="zh-CN" altLang="en-US" sz="1200">
                  <a:solidFill>
                    <a:srgbClr val="EEECE1">
                      <a:lumMod val="50000"/>
                    </a:srgbClr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4" name="矩形: 圆角 86"/>
              <p:cNvSpPr/>
              <p:nvPr/>
            </p:nvSpPr>
            <p:spPr>
              <a:xfrm>
                <a:off x="12219" y="1579"/>
                <a:ext cx="3563" cy="6447"/>
              </a:xfrm>
              <a:prstGeom prst="roundRect">
                <a:avLst>
                  <a:gd name="adj" fmla="val 1942"/>
                </a:avLst>
              </a:prstGeom>
              <a:noFill/>
              <a:ln>
                <a:solidFill>
                  <a:srgbClr val="4F81BD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64A2"/>
                    </a:solidFill>
                  </a14:hiddenFill>
                </a:ext>
              </a:extLst>
            </p:spPr>
            <p:txBody>
              <a:bodyPr spcFirstLastPara="1" wrap="squar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endParaRPr kumimoji="0" lang="zh-CN" altLang="en-US" sz="14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345" name="矩形: 圆角 86"/>
              <p:cNvSpPr/>
              <p:nvPr/>
            </p:nvSpPr>
            <p:spPr>
              <a:xfrm>
                <a:off x="12219" y="6486"/>
                <a:ext cx="3565" cy="770"/>
              </a:xfrm>
              <a:prstGeom prst="roundRect">
                <a:avLst/>
              </a:prstGeom>
              <a:solidFill>
                <a:srgbClr val="C0504D"/>
              </a:solidFill>
              <a:ln w="13254" cap="flat">
                <a:noFill/>
                <a:prstDash val="solid"/>
                <a:miter/>
              </a:ln>
            </p:spPr>
            <p:txBody>
              <a:bodyPr spcFirstLastPara="0" wrap="square" lIns="91440" tIns="45720" rIns="91440" bIns="45720" rtlCol="0" anchor="ctr" anchorCtr="0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Neue"/>
                  </a:rPr>
                  <a:t>广泛</a:t>
                </a:r>
                <a:r>
                  <a:rPr lang="zh-CN" altLang="en-US" sz="1465" b="1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Neue"/>
                  </a:rPr>
                  <a:t>适用</a:t>
                </a:r>
                <a:endParaRPr lang="zh-CN" altLang="en-US" sz="1465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endParaRPr>
              </a:p>
            </p:txBody>
          </p:sp>
        </p:grpSp>
        <p:sp>
          <p:nvSpPr>
            <p:cNvPr id="346" name="文本框 345"/>
            <p:cNvSpPr txBox="1"/>
            <p:nvPr/>
          </p:nvSpPr>
          <p:spPr>
            <a:xfrm>
              <a:off x="12218" y="7314"/>
              <a:ext cx="3523" cy="8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1200">
                  <a:solidFill>
                    <a:srgbClr val="EEECE1">
                      <a:lumMod val="50000"/>
                    </a:srgbClr>
                  </a:solidFill>
                  <a:sym typeface="微软雅黑" panose="020B0503020204020204" pitchFamily="34" charset="-122"/>
                </a:rPr>
                <a:t>既可用于系统，也可用于非系统的简单集合</a:t>
              </a:r>
              <a:endParaRPr lang="zh-CN" altLang="en-US" sz="1200">
                <a:solidFill>
                  <a:srgbClr val="EEECE1">
                    <a:lumMod val="50000"/>
                  </a:srgb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47" name="任意多边形: 形状 98"/>
          <p:cNvSpPr/>
          <p:nvPr>
            <p:custDataLst>
              <p:tags r:id="rId88"/>
            </p:custDataLst>
          </p:nvPr>
        </p:nvSpPr>
        <p:spPr>
          <a:xfrm>
            <a:off x="7385608" y="5198232"/>
            <a:ext cx="612071" cy="97135"/>
          </a:xfrm>
          <a:custGeom>
            <a:avLst/>
            <a:gdLst>
              <a:gd name="connsiteX0" fmla="*/ 0 w 565308"/>
              <a:gd name="connsiteY0" fmla="*/ 0 h 76200"/>
              <a:gd name="connsiteX1" fmla="*/ 565309 w 565308"/>
              <a:gd name="connsiteY1" fmla="*/ 0 h 76200"/>
              <a:gd name="connsiteX2" fmla="*/ 565309 w 565308"/>
              <a:gd name="connsiteY2" fmla="*/ 76200 h 76200"/>
              <a:gd name="connsiteX3" fmla="*/ 0 w 565308"/>
              <a:gd name="connsiteY3" fmla="*/ 7620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5" h="415">
                <a:moveTo>
                  <a:pt x="0" y="0"/>
                </a:moveTo>
                <a:lnTo>
                  <a:pt x="2615" y="0"/>
                </a:lnTo>
                <a:lnTo>
                  <a:pt x="2615" y="415"/>
                </a:lnTo>
                <a:lnTo>
                  <a:pt x="0" y="41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2F2F2"/>
              </a:gs>
              <a:gs pos="0">
                <a:srgbClr val="D9D9D9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8" name="任意多边形: 形状 101"/>
          <p:cNvSpPr/>
          <p:nvPr>
            <p:custDataLst>
              <p:tags r:id="rId89"/>
            </p:custDataLst>
          </p:nvPr>
        </p:nvSpPr>
        <p:spPr>
          <a:xfrm>
            <a:off x="9155343" y="4585694"/>
            <a:ext cx="1157432" cy="97135"/>
          </a:xfrm>
          <a:custGeom>
            <a:avLst/>
            <a:gdLst>
              <a:gd name="connsiteX0" fmla="*/ 76200 w 907256"/>
              <a:gd name="connsiteY0" fmla="*/ 0 h 76200"/>
              <a:gd name="connsiteX1" fmla="*/ 0 w 907256"/>
              <a:gd name="connsiteY1" fmla="*/ 76200 h 76200"/>
              <a:gd name="connsiteX2" fmla="*/ 907256 w 907256"/>
              <a:gd name="connsiteY2" fmla="*/ 76200 h 76200"/>
              <a:gd name="connsiteX3" fmla="*/ 907256 w 907256"/>
              <a:gd name="connsiteY3" fmla="*/ 0 h 76200"/>
              <a:gd name="connsiteX4" fmla="*/ 76200 w 907256"/>
              <a:gd name="connsiteY4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256" h="76200">
                <a:moveTo>
                  <a:pt x="76200" y="0"/>
                </a:moveTo>
                <a:cubicBezTo>
                  <a:pt x="46387" y="29718"/>
                  <a:pt x="29718" y="46482"/>
                  <a:pt x="0" y="76200"/>
                </a:cubicBezTo>
                <a:lnTo>
                  <a:pt x="907256" y="76200"/>
                </a:lnTo>
                <a:lnTo>
                  <a:pt x="907256" y="0"/>
                </a:lnTo>
                <a:lnTo>
                  <a:pt x="76200" y="0"/>
                </a:lnTo>
                <a:close/>
              </a:path>
            </a:pathLst>
          </a:custGeom>
          <a:gradFill>
            <a:gsLst>
              <a:gs pos="100000">
                <a:srgbClr val="F2F2F2"/>
              </a:gs>
              <a:gs pos="0">
                <a:srgbClr val="D9D9D9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9" name="任意多边形: 形状 103"/>
          <p:cNvSpPr/>
          <p:nvPr>
            <p:custDataLst>
              <p:tags r:id="rId90"/>
            </p:custDataLst>
          </p:nvPr>
        </p:nvSpPr>
        <p:spPr>
          <a:xfrm>
            <a:off x="7997677" y="4891846"/>
            <a:ext cx="1157432" cy="97135"/>
          </a:xfrm>
          <a:custGeom>
            <a:avLst/>
            <a:gdLst>
              <a:gd name="connsiteX0" fmla="*/ 76200 w 907256"/>
              <a:gd name="connsiteY0" fmla="*/ 0 h 76200"/>
              <a:gd name="connsiteX1" fmla="*/ 0 w 907256"/>
              <a:gd name="connsiteY1" fmla="*/ 76200 h 76200"/>
              <a:gd name="connsiteX2" fmla="*/ 907256 w 907256"/>
              <a:gd name="connsiteY2" fmla="*/ 76200 h 76200"/>
              <a:gd name="connsiteX3" fmla="*/ 907256 w 907256"/>
              <a:gd name="connsiteY3" fmla="*/ 0 h 76200"/>
              <a:gd name="connsiteX4" fmla="*/ 76200 w 907256"/>
              <a:gd name="connsiteY4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256" h="76200">
                <a:moveTo>
                  <a:pt x="76200" y="0"/>
                </a:moveTo>
                <a:cubicBezTo>
                  <a:pt x="46387" y="29718"/>
                  <a:pt x="29718" y="46482"/>
                  <a:pt x="0" y="76200"/>
                </a:cubicBezTo>
                <a:lnTo>
                  <a:pt x="907256" y="76200"/>
                </a:lnTo>
                <a:lnTo>
                  <a:pt x="907256" y="0"/>
                </a:lnTo>
                <a:lnTo>
                  <a:pt x="76200" y="0"/>
                </a:lnTo>
                <a:close/>
              </a:path>
            </a:pathLst>
          </a:custGeom>
          <a:gradFill>
            <a:gsLst>
              <a:gs pos="100000">
                <a:srgbClr val="F2F2F2"/>
              </a:gs>
              <a:gs pos="0">
                <a:srgbClr val="D9D9D9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50" name="任意多边形: 形状 100"/>
          <p:cNvSpPr/>
          <p:nvPr>
            <p:custDataLst>
              <p:tags r:id="rId91"/>
            </p:custDataLst>
          </p:nvPr>
        </p:nvSpPr>
        <p:spPr>
          <a:xfrm>
            <a:off x="10313009" y="4376677"/>
            <a:ext cx="97135" cy="306152"/>
          </a:xfrm>
          <a:custGeom>
            <a:avLst/>
            <a:gdLst>
              <a:gd name="connsiteX0" fmla="*/ 76200 w 76200"/>
              <a:gd name="connsiteY0" fmla="*/ 0 h 240030"/>
              <a:gd name="connsiteX1" fmla="*/ 76200 w 76200"/>
              <a:gd name="connsiteY1" fmla="*/ 163830 h 240030"/>
              <a:gd name="connsiteX2" fmla="*/ 0 w 76200"/>
              <a:gd name="connsiteY2" fmla="*/ 240030 h 240030"/>
              <a:gd name="connsiteX3" fmla="*/ 0 w 76200"/>
              <a:gd name="connsiteY3" fmla="*/ 0 h 240030"/>
              <a:gd name="connsiteX4" fmla="*/ 76200 w 76200"/>
              <a:gd name="connsiteY4" fmla="*/ 0 h 24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0" h="240030">
                <a:moveTo>
                  <a:pt x="76200" y="0"/>
                </a:moveTo>
                <a:lnTo>
                  <a:pt x="76200" y="163830"/>
                </a:lnTo>
                <a:cubicBezTo>
                  <a:pt x="46387" y="193548"/>
                  <a:pt x="29718" y="210312"/>
                  <a:pt x="0" y="240030"/>
                </a:cubicBezTo>
                <a:lnTo>
                  <a:pt x="0" y="0"/>
                </a:lnTo>
                <a:lnTo>
                  <a:pt x="76200" y="0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51" name="任意多边形: 形状 102"/>
          <p:cNvSpPr/>
          <p:nvPr>
            <p:custDataLst>
              <p:tags r:id="rId92"/>
            </p:custDataLst>
          </p:nvPr>
        </p:nvSpPr>
        <p:spPr>
          <a:xfrm>
            <a:off x="9155343" y="4682829"/>
            <a:ext cx="97135" cy="306152"/>
          </a:xfrm>
          <a:custGeom>
            <a:avLst/>
            <a:gdLst>
              <a:gd name="connsiteX0" fmla="*/ 76200 w 76200"/>
              <a:gd name="connsiteY0" fmla="*/ 0 h 240030"/>
              <a:gd name="connsiteX1" fmla="*/ 76200 w 76200"/>
              <a:gd name="connsiteY1" fmla="*/ 163830 h 240030"/>
              <a:gd name="connsiteX2" fmla="*/ 0 w 76200"/>
              <a:gd name="connsiteY2" fmla="*/ 240030 h 240030"/>
              <a:gd name="connsiteX3" fmla="*/ 0 w 76200"/>
              <a:gd name="connsiteY3" fmla="*/ 0 h 240030"/>
              <a:gd name="connsiteX4" fmla="*/ 76200 w 76200"/>
              <a:gd name="connsiteY4" fmla="*/ 0 h 24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0" h="240030">
                <a:moveTo>
                  <a:pt x="76200" y="0"/>
                </a:moveTo>
                <a:lnTo>
                  <a:pt x="76200" y="163830"/>
                </a:lnTo>
                <a:cubicBezTo>
                  <a:pt x="46387" y="193548"/>
                  <a:pt x="29718" y="210312"/>
                  <a:pt x="0" y="240030"/>
                </a:cubicBezTo>
                <a:lnTo>
                  <a:pt x="0" y="0"/>
                </a:lnTo>
                <a:lnTo>
                  <a:pt x="76200" y="0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52" name="任意多边形: 形状 104"/>
          <p:cNvSpPr/>
          <p:nvPr>
            <p:custDataLst>
              <p:tags r:id="rId93"/>
            </p:custDataLst>
          </p:nvPr>
        </p:nvSpPr>
        <p:spPr>
          <a:xfrm>
            <a:off x="7997911" y="4989215"/>
            <a:ext cx="97135" cy="306152"/>
          </a:xfrm>
          <a:custGeom>
            <a:avLst/>
            <a:gdLst>
              <a:gd name="connsiteX0" fmla="*/ 76200 w 76200"/>
              <a:gd name="connsiteY0" fmla="*/ 0 h 240029"/>
              <a:gd name="connsiteX1" fmla="*/ 76200 w 76200"/>
              <a:gd name="connsiteY1" fmla="*/ 163830 h 240029"/>
              <a:gd name="connsiteX2" fmla="*/ 0 w 76200"/>
              <a:gd name="connsiteY2" fmla="*/ 240030 h 240029"/>
              <a:gd name="connsiteX3" fmla="*/ 0 w 76200"/>
              <a:gd name="connsiteY3" fmla="*/ 0 h 240029"/>
              <a:gd name="connsiteX4" fmla="*/ 76200 w 76200"/>
              <a:gd name="connsiteY4" fmla="*/ 0 h 24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0" h="240029">
                <a:moveTo>
                  <a:pt x="76200" y="0"/>
                </a:moveTo>
                <a:lnTo>
                  <a:pt x="76200" y="163830"/>
                </a:lnTo>
                <a:cubicBezTo>
                  <a:pt x="46387" y="193548"/>
                  <a:pt x="29718" y="210312"/>
                  <a:pt x="0" y="240030"/>
                </a:cubicBezTo>
                <a:lnTo>
                  <a:pt x="0" y="0"/>
                </a:lnTo>
                <a:lnTo>
                  <a:pt x="76200" y="0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53" name="正文"/>
          <p:cNvSpPr/>
          <p:nvPr>
            <p:custDataLst>
              <p:tags r:id="rId94"/>
            </p:custDataLst>
          </p:nvPr>
        </p:nvSpPr>
        <p:spPr>
          <a:xfrm>
            <a:off x="8094345" y="5237480"/>
            <a:ext cx="998220" cy="105283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75000"/>
                  <a:alpha val="100000"/>
                </a:schemeClr>
              </a:gs>
              <a:gs pos="63000">
                <a:schemeClr val="accent1">
                  <a:alpha val="100000"/>
                </a:schemeClr>
              </a:gs>
              <a:gs pos="2000">
                <a:schemeClr val="accent1">
                  <a:lumMod val="60000"/>
                  <a:lumOff val="40000"/>
                  <a:alpha val="10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77800" dist="88900" dir="5400000" sx="101000" sy="101000" algn="t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>
                <a:solidFill>
                  <a:srgbClr val="FFFF00"/>
                </a:solidFill>
                <a:sym typeface="+mn-ea"/>
              </a:rPr>
              <a:t>先列出所有相关的元素，即一切可能有关的成分和事物</a:t>
            </a:r>
            <a:endParaRPr lang="zh-CN" altLang="en-US" sz="1200">
              <a:solidFill>
                <a:srgbClr val="FFFF00"/>
              </a:solidFill>
              <a:sym typeface="+mn-ea"/>
            </a:endParaRPr>
          </a:p>
        </p:txBody>
      </p:sp>
      <p:sp>
        <p:nvSpPr>
          <p:cNvPr id="354" name="标题"/>
          <p:cNvSpPr txBox="1"/>
          <p:nvPr>
            <p:custDataLst>
              <p:tags r:id="rId95"/>
            </p:custDataLst>
          </p:nvPr>
        </p:nvSpPr>
        <p:spPr>
          <a:xfrm>
            <a:off x="8095615" y="4995545"/>
            <a:ext cx="996950" cy="2622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16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广泛收集</a:t>
            </a:r>
            <a:endParaRPr lang="zh-CN" altLang="en-US" sz="16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355" name="椭圆 354"/>
          <p:cNvSpPr/>
          <p:nvPr>
            <p:custDataLst>
              <p:tags r:id="rId96"/>
            </p:custDataLst>
          </p:nvPr>
        </p:nvSpPr>
        <p:spPr>
          <a:xfrm>
            <a:off x="8484524" y="4528817"/>
            <a:ext cx="332133" cy="331899"/>
          </a:xfrm>
          <a:prstGeom prst="ellipse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4000" b="1">
              <a:solidFill>
                <a:srgbClr val="FFFFFF"/>
              </a:solidFill>
              <a:sym typeface="+mn-ea"/>
            </a:endParaRPr>
          </a:p>
        </p:txBody>
      </p:sp>
      <p:pic>
        <p:nvPicPr>
          <p:cNvPr id="356" name="图片 355" descr="考试"/>
          <p:cNvPicPr>
            <a:picLocks noChangeAspect="1"/>
          </p:cNvPicPr>
          <p:nvPr>
            <p:custDataLst>
              <p:tags r:id="rId97"/>
            </p:custDataLst>
          </p:nvPr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8577212" y="4621739"/>
            <a:ext cx="146522" cy="146288"/>
          </a:xfrm>
          <a:prstGeom prst="rect">
            <a:avLst/>
          </a:prstGeom>
        </p:spPr>
      </p:pic>
      <p:sp>
        <p:nvSpPr>
          <p:cNvPr id="357" name="椭圆 356"/>
          <p:cNvSpPr/>
          <p:nvPr>
            <p:custDataLst>
              <p:tags r:id="rId100"/>
            </p:custDataLst>
          </p:nvPr>
        </p:nvSpPr>
        <p:spPr>
          <a:xfrm>
            <a:off x="9628615" y="4222431"/>
            <a:ext cx="331899" cy="33189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358" name="图片 357" descr="研究创新"/>
          <p:cNvPicPr>
            <a:picLocks noChangeAspect="1"/>
          </p:cNvPicPr>
          <p:nvPr>
            <p:custDataLst>
              <p:tags r:id="rId101"/>
            </p:custDataLst>
          </p:nvPr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9713111" y="4307161"/>
            <a:ext cx="162672" cy="162672"/>
          </a:xfrm>
          <a:prstGeom prst="rect">
            <a:avLst/>
          </a:prstGeom>
        </p:spPr>
      </p:pic>
      <p:sp>
        <p:nvSpPr>
          <p:cNvPr id="359" name="椭圆 358"/>
          <p:cNvSpPr/>
          <p:nvPr>
            <p:custDataLst>
              <p:tags r:id="rId104"/>
            </p:custDataLst>
          </p:nvPr>
        </p:nvSpPr>
        <p:spPr>
          <a:xfrm>
            <a:off x="10806410" y="3916045"/>
            <a:ext cx="331899" cy="332133"/>
          </a:xfrm>
          <a:prstGeom prst="ellipse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 altLang="zh-CN" sz="4000" b="1">
              <a:solidFill>
                <a:srgbClr val="FFFFFF"/>
              </a:solidFill>
              <a:sym typeface="+mn-ea"/>
            </a:endParaRPr>
          </a:p>
        </p:txBody>
      </p:sp>
      <p:pic>
        <p:nvPicPr>
          <p:cNvPr id="360" name="图片 359" descr="优秀"/>
          <p:cNvPicPr>
            <a:picLocks noChangeAspect="1"/>
          </p:cNvPicPr>
          <p:nvPr>
            <p:custDataLst>
              <p:tags r:id="rId105"/>
            </p:custDataLst>
          </p:nvPr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10890906" y="4000775"/>
            <a:ext cx="162672" cy="162672"/>
          </a:xfrm>
          <a:prstGeom prst="rect">
            <a:avLst/>
          </a:prstGeom>
        </p:spPr>
      </p:pic>
      <p:sp>
        <p:nvSpPr>
          <p:cNvPr id="361" name="正文"/>
          <p:cNvSpPr/>
          <p:nvPr>
            <p:custDataLst>
              <p:tags r:id="rId108"/>
            </p:custDataLst>
          </p:nvPr>
        </p:nvSpPr>
        <p:spPr>
          <a:xfrm>
            <a:off x="9178925" y="4933315"/>
            <a:ext cx="1289685" cy="135763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  <a:alpha val="100000"/>
                </a:schemeClr>
              </a:gs>
              <a:gs pos="63000">
                <a:schemeClr val="accent2">
                  <a:alpha val="100000"/>
                </a:schemeClr>
              </a:gs>
              <a:gs pos="2000">
                <a:schemeClr val="accent2">
                  <a:lumMod val="60000"/>
                  <a:lumOff val="40000"/>
                  <a:alpha val="10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77800" dist="88900" dir="5400000" sx="101000" sy="101000" algn="t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>
                <a:solidFill>
                  <a:srgbClr val="FFFF00"/>
                </a:solidFill>
                <a:sym typeface="+mn-ea"/>
              </a:rPr>
              <a:t>从中界定属于系统内部核心结构的要素</a:t>
            </a:r>
            <a:r>
              <a:rPr lang="zh-CN" altLang="en-US" sz="1200">
                <a:solidFill>
                  <a:srgbClr val="FFFF00"/>
                </a:solidFill>
                <a:sym typeface="+mn-ea"/>
              </a:rPr>
              <a:t>，即</a:t>
            </a:r>
            <a:r>
              <a:rPr lang="zh-CN" altLang="en-US" sz="1200">
                <a:solidFill>
                  <a:srgbClr val="FFFF00"/>
                </a:solidFill>
                <a:sym typeface="+mn-ea"/>
              </a:rPr>
              <a:t>系统不可或缺的组成部分，明确它们之间的连接</a:t>
            </a:r>
            <a:endParaRPr lang="zh-CN" altLang="en-US" sz="1200">
              <a:solidFill>
                <a:srgbClr val="FFFF00"/>
              </a:solidFill>
              <a:sym typeface="+mn-ea"/>
            </a:endParaRPr>
          </a:p>
        </p:txBody>
      </p:sp>
      <p:sp>
        <p:nvSpPr>
          <p:cNvPr id="362" name="标题"/>
          <p:cNvSpPr txBox="1"/>
          <p:nvPr>
            <p:custDataLst>
              <p:tags r:id="rId109"/>
            </p:custDataLst>
          </p:nvPr>
        </p:nvSpPr>
        <p:spPr>
          <a:xfrm>
            <a:off x="9179560" y="4688205"/>
            <a:ext cx="1289685" cy="26479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1600" b="1" dirty="0">
                <a:solidFill>
                  <a:schemeClr val="accent2"/>
                </a:solidFill>
                <a:uFillTx/>
                <a:latin typeface="+mn-ea"/>
                <a:sym typeface="+mn-ea"/>
              </a:rPr>
              <a:t>界定系统</a:t>
            </a:r>
            <a:endParaRPr lang="zh-CN" altLang="en-US" sz="1600" b="1" dirty="0">
              <a:solidFill>
                <a:schemeClr val="accent2"/>
              </a:solidFill>
              <a:uFillTx/>
              <a:latin typeface="+mn-ea"/>
              <a:sym typeface="+mn-ea"/>
            </a:endParaRPr>
          </a:p>
        </p:txBody>
      </p:sp>
      <p:sp>
        <p:nvSpPr>
          <p:cNvPr id="363" name="正文"/>
          <p:cNvSpPr/>
          <p:nvPr>
            <p:custDataLst>
              <p:tags r:id="rId110"/>
            </p:custDataLst>
          </p:nvPr>
        </p:nvSpPr>
        <p:spPr>
          <a:xfrm>
            <a:off x="10529570" y="4628515"/>
            <a:ext cx="1349375" cy="166179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75000"/>
                  <a:alpha val="100000"/>
                </a:schemeClr>
              </a:gs>
              <a:gs pos="63000">
                <a:schemeClr val="accent1">
                  <a:alpha val="100000"/>
                </a:schemeClr>
              </a:gs>
              <a:gs pos="2000">
                <a:schemeClr val="accent1">
                  <a:lumMod val="60000"/>
                  <a:lumOff val="40000"/>
                  <a:alpha val="10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77800" dist="88900" dir="5400000" sx="101000" sy="101000" algn="t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>
                <a:solidFill>
                  <a:srgbClr val="FFFF00"/>
                </a:solidFill>
                <a:sym typeface="+mn-ea"/>
              </a:rPr>
              <a:t>识别影响系统行为和变化的因素（内部和外部的各种变量和动因），并绘制它们之间的因果反馈关系</a:t>
            </a:r>
            <a:endParaRPr lang="zh-CN" altLang="en-US" sz="1200">
              <a:solidFill>
                <a:srgbClr val="FFFF00"/>
              </a:solidFill>
              <a:sym typeface="+mn-ea"/>
            </a:endParaRPr>
          </a:p>
        </p:txBody>
      </p:sp>
      <p:sp>
        <p:nvSpPr>
          <p:cNvPr id="364" name="标题"/>
          <p:cNvSpPr txBox="1"/>
          <p:nvPr>
            <p:custDataLst>
              <p:tags r:id="rId111"/>
            </p:custDataLst>
          </p:nvPr>
        </p:nvSpPr>
        <p:spPr>
          <a:xfrm>
            <a:off x="10522585" y="4356735"/>
            <a:ext cx="135636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16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分析行为</a:t>
            </a:r>
            <a:endParaRPr lang="zh-CN" altLang="en-US" sz="16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365" name="任意多边形: 形状 110"/>
          <p:cNvSpPr/>
          <p:nvPr>
            <p:custDataLst>
              <p:tags r:id="rId112"/>
            </p:custDataLst>
          </p:nvPr>
        </p:nvSpPr>
        <p:spPr>
          <a:xfrm rot="21420000">
            <a:off x="7708378" y="4716534"/>
            <a:ext cx="212762" cy="483804"/>
          </a:xfrm>
          <a:custGeom>
            <a:avLst/>
            <a:gdLst>
              <a:gd name="connsiteX0" fmla="*/ 96328 w 255681"/>
              <a:gd name="connsiteY0" fmla="*/ 237363 h 581341"/>
              <a:gd name="connsiteX1" fmla="*/ 2697 w 255681"/>
              <a:gd name="connsiteY1" fmla="*/ 512445 h 581341"/>
              <a:gd name="connsiteX2" fmla="*/ 35844 w 255681"/>
              <a:gd name="connsiteY2" fmla="*/ 578644 h 581341"/>
              <a:gd name="connsiteX3" fmla="*/ 35844 w 255681"/>
              <a:gd name="connsiteY3" fmla="*/ 578644 h 581341"/>
              <a:gd name="connsiteX4" fmla="*/ 102043 w 255681"/>
              <a:gd name="connsiteY4" fmla="*/ 545497 h 581341"/>
              <a:gd name="connsiteX5" fmla="*/ 190721 w 255681"/>
              <a:gd name="connsiteY5" fmla="*/ 278987 h 581341"/>
              <a:gd name="connsiteX6" fmla="*/ 255681 w 255681"/>
              <a:gd name="connsiteY6" fmla="*/ 30385 h 581341"/>
              <a:gd name="connsiteX7" fmla="*/ 159193 w 255681"/>
              <a:gd name="connsiteY7" fmla="*/ 0 h 581341"/>
              <a:gd name="connsiteX8" fmla="*/ 96233 w 255681"/>
              <a:gd name="connsiteY8" fmla="*/ 237458 h 58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681" h="581341">
                <a:moveTo>
                  <a:pt x="96328" y="237363"/>
                </a:moveTo>
                <a:lnTo>
                  <a:pt x="2697" y="512445"/>
                </a:lnTo>
                <a:cubicBezTo>
                  <a:pt x="-6447" y="539877"/>
                  <a:pt x="8412" y="569595"/>
                  <a:pt x="35844" y="578644"/>
                </a:cubicBezTo>
                <a:lnTo>
                  <a:pt x="35844" y="578644"/>
                </a:lnTo>
                <a:cubicBezTo>
                  <a:pt x="63276" y="587788"/>
                  <a:pt x="92994" y="572929"/>
                  <a:pt x="102043" y="545497"/>
                </a:cubicBezTo>
                <a:lnTo>
                  <a:pt x="190721" y="278987"/>
                </a:lnTo>
                <a:lnTo>
                  <a:pt x="255681" y="30385"/>
                </a:lnTo>
                <a:lnTo>
                  <a:pt x="159193" y="0"/>
                </a:lnTo>
                <a:lnTo>
                  <a:pt x="96233" y="237458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20000"/>
                  <a:lumOff val="80000"/>
                  <a:alpha val="100000"/>
                </a:schemeClr>
              </a:gs>
              <a:gs pos="0">
                <a:schemeClr val="accent1">
                  <a:lumMod val="40000"/>
                  <a:lumOff val="60000"/>
                  <a:alpha val="100000"/>
                </a:schemeClr>
              </a:gs>
            </a:gsLst>
            <a:lin ang="189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66" name="任意多边形: 形状 111"/>
          <p:cNvSpPr/>
          <p:nvPr>
            <p:custDataLst>
              <p:tags r:id="rId113"/>
            </p:custDataLst>
          </p:nvPr>
        </p:nvSpPr>
        <p:spPr>
          <a:xfrm rot="21420000">
            <a:off x="7685908" y="4328929"/>
            <a:ext cx="480293" cy="654669"/>
          </a:xfrm>
          <a:custGeom>
            <a:avLst/>
            <a:gdLst>
              <a:gd name="connsiteX0" fmla="*/ 572105 w 576970"/>
              <a:gd name="connsiteY0" fmla="*/ 729710 h 786369"/>
              <a:gd name="connsiteX1" fmla="*/ 563152 w 576970"/>
              <a:gd name="connsiteY1" fmla="*/ 536448 h 786369"/>
              <a:gd name="connsiteX2" fmla="*/ 562961 w 576970"/>
              <a:gd name="connsiteY2" fmla="*/ 535972 h 786369"/>
              <a:gd name="connsiteX3" fmla="*/ 365889 w 576970"/>
              <a:gd name="connsiteY3" fmla="*/ 404717 h 786369"/>
              <a:gd name="connsiteX4" fmla="*/ 365699 w 576970"/>
              <a:gd name="connsiteY4" fmla="*/ 404241 h 786369"/>
              <a:gd name="connsiteX5" fmla="*/ 374462 w 576970"/>
              <a:gd name="connsiteY5" fmla="*/ 332327 h 786369"/>
              <a:gd name="connsiteX6" fmla="*/ 375224 w 576970"/>
              <a:gd name="connsiteY6" fmla="*/ 331851 h 786369"/>
              <a:gd name="connsiteX7" fmla="*/ 502097 w 576970"/>
              <a:gd name="connsiteY7" fmla="*/ 384048 h 786369"/>
              <a:gd name="connsiteX8" fmla="*/ 571058 w 576970"/>
              <a:gd name="connsiteY8" fmla="*/ 360807 h 786369"/>
              <a:gd name="connsiteX9" fmla="*/ 544483 w 576970"/>
              <a:gd name="connsiteY9" fmla="*/ 288131 h 786369"/>
              <a:gd name="connsiteX10" fmla="*/ 388082 w 576970"/>
              <a:gd name="connsiteY10" fmla="*/ 223742 h 786369"/>
              <a:gd name="connsiteX11" fmla="*/ 387797 w 576970"/>
              <a:gd name="connsiteY11" fmla="*/ 223171 h 786369"/>
              <a:gd name="connsiteX12" fmla="*/ 400179 w 576970"/>
              <a:gd name="connsiteY12" fmla="*/ 121349 h 786369"/>
              <a:gd name="connsiteX13" fmla="*/ 313692 w 576970"/>
              <a:gd name="connsiteY13" fmla="*/ 10954 h 786369"/>
              <a:gd name="connsiteX14" fmla="*/ 223205 w 576970"/>
              <a:gd name="connsiteY14" fmla="*/ 0 h 786369"/>
              <a:gd name="connsiteX15" fmla="*/ 222824 w 576970"/>
              <a:gd name="connsiteY15" fmla="*/ 95 h 786369"/>
              <a:gd name="connsiteX16" fmla="*/ 42515 w 576970"/>
              <a:gd name="connsiteY16" fmla="*/ 141256 h 786369"/>
              <a:gd name="connsiteX17" fmla="*/ 21465 w 576970"/>
              <a:gd name="connsiteY17" fmla="*/ 157734 h 786369"/>
              <a:gd name="connsiteX18" fmla="*/ 21275 w 576970"/>
              <a:gd name="connsiteY18" fmla="*/ 158115 h 786369"/>
              <a:gd name="connsiteX19" fmla="*/ 18417 w 576970"/>
              <a:gd name="connsiteY19" fmla="*/ 181832 h 786369"/>
              <a:gd name="connsiteX20" fmla="*/ 415 w 576970"/>
              <a:gd name="connsiteY20" fmla="*/ 330137 h 786369"/>
              <a:gd name="connsiteX21" fmla="*/ 41182 w 576970"/>
              <a:gd name="connsiteY21" fmla="*/ 390335 h 786369"/>
              <a:gd name="connsiteX22" fmla="*/ 104142 w 576970"/>
              <a:gd name="connsiteY22" fmla="*/ 345377 h 786369"/>
              <a:gd name="connsiteX23" fmla="*/ 120430 w 576970"/>
              <a:gd name="connsiteY23" fmla="*/ 211074 h 786369"/>
              <a:gd name="connsiteX24" fmla="*/ 120620 w 576970"/>
              <a:gd name="connsiteY24" fmla="*/ 210693 h 786369"/>
              <a:gd name="connsiteX25" fmla="*/ 204250 w 576970"/>
              <a:gd name="connsiteY25" fmla="*/ 145161 h 786369"/>
              <a:gd name="connsiteX26" fmla="*/ 205107 w 576970"/>
              <a:gd name="connsiteY26" fmla="*/ 145637 h 786369"/>
              <a:gd name="connsiteX27" fmla="*/ 170055 w 576970"/>
              <a:gd name="connsiteY27" fmla="*/ 434435 h 786369"/>
              <a:gd name="connsiteX28" fmla="*/ 170436 w 576970"/>
              <a:gd name="connsiteY28" fmla="*/ 435007 h 786369"/>
              <a:gd name="connsiteX29" fmla="*/ 279497 w 576970"/>
              <a:gd name="connsiteY29" fmla="*/ 473012 h 786369"/>
              <a:gd name="connsiteX30" fmla="*/ 279593 w 576970"/>
              <a:gd name="connsiteY30" fmla="*/ 473012 h 786369"/>
              <a:gd name="connsiteX31" fmla="*/ 459806 w 576970"/>
              <a:gd name="connsiteY31" fmla="*/ 593122 h 786369"/>
              <a:gd name="connsiteX32" fmla="*/ 459996 w 576970"/>
              <a:gd name="connsiteY32" fmla="*/ 593598 h 786369"/>
              <a:gd name="connsiteX33" fmla="*/ 467426 w 576970"/>
              <a:gd name="connsiteY33" fmla="*/ 735521 h 786369"/>
              <a:gd name="connsiteX34" fmla="*/ 526004 w 576970"/>
              <a:gd name="connsiteY34" fmla="*/ 786003 h 786369"/>
              <a:gd name="connsiteX35" fmla="*/ 572010 w 576970"/>
              <a:gd name="connsiteY35" fmla="*/ 729710 h 786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6970" h="786369">
                <a:moveTo>
                  <a:pt x="572105" y="729710"/>
                </a:moveTo>
                <a:lnTo>
                  <a:pt x="563152" y="536448"/>
                </a:lnTo>
                <a:cubicBezTo>
                  <a:pt x="563152" y="536448"/>
                  <a:pt x="563152" y="536162"/>
                  <a:pt x="562961" y="535972"/>
                </a:cubicBezTo>
                <a:lnTo>
                  <a:pt x="365889" y="404717"/>
                </a:lnTo>
                <a:cubicBezTo>
                  <a:pt x="365889" y="404717"/>
                  <a:pt x="365603" y="404431"/>
                  <a:pt x="365699" y="404241"/>
                </a:cubicBezTo>
                <a:lnTo>
                  <a:pt x="374462" y="332327"/>
                </a:lnTo>
                <a:cubicBezTo>
                  <a:pt x="374462" y="332327"/>
                  <a:pt x="374843" y="331756"/>
                  <a:pt x="375224" y="331851"/>
                </a:cubicBezTo>
                <a:lnTo>
                  <a:pt x="502097" y="384048"/>
                </a:lnTo>
                <a:cubicBezTo>
                  <a:pt x="527624" y="394526"/>
                  <a:pt x="558294" y="385381"/>
                  <a:pt x="571058" y="360807"/>
                </a:cubicBezTo>
                <a:cubicBezTo>
                  <a:pt x="585345" y="333089"/>
                  <a:pt x="572677" y="299752"/>
                  <a:pt x="544483" y="288131"/>
                </a:cubicBezTo>
                <a:lnTo>
                  <a:pt x="388082" y="223742"/>
                </a:lnTo>
                <a:cubicBezTo>
                  <a:pt x="388082" y="223742"/>
                  <a:pt x="387701" y="223457"/>
                  <a:pt x="387797" y="223171"/>
                </a:cubicBezTo>
                <a:lnTo>
                  <a:pt x="400179" y="121349"/>
                </a:lnTo>
                <a:cubicBezTo>
                  <a:pt x="406751" y="66961"/>
                  <a:pt x="368080" y="17621"/>
                  <a:pt x="313692" y="10954"/>
                </a:cubicBezTo>
                <a:lnTo>
                  <a:pt x="223205" y="0"/>
                </a:lnTo>
                <a:cubicBezTo>
                  <a:pt x="223205" y="0"/>
                  <a:pt x="222919" y="0"/>
                  <a:pt x="222824" y="95"/>
                </a:cubicBezTo>
                <a:lnTo>
                  <a:pt x="42515" y="141256"/>
                </a:lnTo>
                <a:lnTo>
                  <a:pt x="21465" y="157734"/>
                </a:lnTo>
                <a:cubicBezTo>
                  <a:pt x="21465" y="157734"/>
                  <a:pt x="21275" y="157925"/>
                  <a:pt x="21275" y="158115"/>
                </a:cubicBezTo>
                <a:lnTo>
                  <a:pt x="18417" y="181832"/>
                </a:lnTo>
                <a:lnTo>
                  <a:pt x="415" y="330137"/>
                </a:lnTo>
                <a:cubicBezTo>
                  <a:pt x="-2919" y="357569"/>
                  <a:pt x="14131" y="384715"/>
                  <a:pt x="41182" y="390335"/>
                </a:cubicBezTo>
                <a:cubicBezTo>
                  <a:pt x="71662" y="396716"/>
                  <a:pt x="100427" y="375666"/>
                  <a:pt x="104142" y="345377"/>
                </a:cubicBezTo>
                <a:lnTo>
                  <a:pt x="120430" y="211074"/>
                </a:lnTo>
                <a:cubicBezTo>
                  <a:pt x="120430" y="211074"/>
                  <a:pt x="120430" y="210788"/>
                  <a:pt x="120620" y="210693"/>
                </a:cubicBezTo>
                <a:lnTo>
                  <a:pt x="204250" y="145161"/>
                </a:lnTo>
                <a:cubicBezTo>
                  <a:pt x="204250" y="145161"/>
                  <a:pt x="205202" y="145161"/>
                  <a:pt x="205107" y="145637"/>
                </a:cubicBezTo>
                <a:lnTo>
                  <a:pt x="170055" y="434435"/>
                </a:lnTo>
                <a:cubicBezTo>
                  <a:pt x="170055" y="434435"/>
                  <a:pt x="170150" y="434912"/>
                  <a:pt x="170436" y="435007"/>
                </a:cubicBezTo>
                <a:lnTo>
                  <a:pt x="279497" y="473012"/>
                </a:lnTo>
                <a:lnTo>
                  <a:pt x="279593" y="473012"/>
                </a:lnTo>
                <a:cubicBezTo>
                  <a:pt x="279593" y="473012"/>
                  <a:pt x="459806" y="593122"/>
                  <a:pt x="459806" y="593122"/>
                </a:cubicBezTo>
                <a:cubicBezTo>
                  <a:pt x="459996" y="593217"/>
                  <a:pt x="459996" y="593408"/>
                  <a:pt x="459996" y="593598"/>
                </a:cubicBezTo>
                <a:lnTo>
                  <a:pt x="467426" y="735521"/>
                </a:lnTo>
                <a:cubicBezTo>
                  <a:pt x="468378" y="766001"/>
                  <a:pt x="495143" y="789623"/>
                  <a:pt x="526004" y="786003"/>
                </a:cubicBezTo>
                <a:cubicBezTo>
                  <a:pt x="553436" y="782765"/>
                  <a:pt x="572867" y="757333"/>
                  <a:pt x="572010" y="72971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20000"/>
                  <a:lumOff val="80000"/>
                  <a:alpha val="100000"/>
                </a:schemeClr>
              </a:gs>
              <a:gs pos="0">
                <a:schemeClr val="accent1">
                  <a:lumMod val="40000"/>
                  <a:lumOff val="60000"/>
                  <a:alpha val="100000"/>
                </a:schemeClr>
              </a:gs>
            </a:gsLst>
            <a:lin ang="189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67" name="任意多边形: 形状 112"/>
          <p:cNvSpPr/>
          <p:nvPr>
            <p:custDataLst>
              <p:tags r:id="rId114"/>
            </p:custDataLst>
          </p:nvPr>
        </p:nvSpPr>
        <p:spPr>
          <a:xfrm rot="21420000">
            <a:off x="7841793" y="4135360"/>
            <a:ext cx="182334" cy="182334"/>
          </a:xfrm>
          <a:custGeom>
            <a:avLst/>
            <a:gdLst>
              <a:gd name="connsiteX0" fmla="*/ 96353 w 219089"/>
              <a:gd name="connsiteY0" fmla="*/ 218273 h 219089"/>
              <a:gd name="connsiteX1" fmla="*/ 218273 w 219089"/>
              <a:gd name="connsiteY1" fmla="*/ 122737 h 219089"/>
              <a:gd name="connsiteX2" fmla="*/ 122737 w 219089"/>
              <a:gd name="connsiteY2" fmla="*/ 817 h 219089"/>
              <a:gd name="connsiteX3" fmla="*/ 817 w 219089"/>
              <a:gd name="connsiteY3" fmla="*/ 96353 h 219089"/>
              <a:gd name="connsiteX4" fmla="*/ 96353 w 219089"/>
              <a:gd name="connsiteY4" fmla="*/ 218273 h 21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89" h="219089">
                <a:moveTo>
                  <a:pt x="96353" y="218273"/>
                </a:moveTo>
                <a:cubicBezTo>
                  <a:pt x="156360" y="225607"/>
                  <a:pt x="211034" y="182745"/>
                  <a:pt x="218273" y="122737"/>
                </a:cubicBezTo>
                <a:cubicBezTo>
                  <a:pt x="225607" y="62730"/>
                  <a:pt x="182745" y="8056"/>
                  <a:pt x="122737" y="817"/>
                </a:cubicBezTo>
                <a:cubicBezTo>
                  <a:pt x="62730" y="-6517"/>
                  <a:pt x="8056" y="36345"/>
                  <a:pt x="817" y="96353"/>
                </a:cubicBezTo>
                <a:cubicBezTo>
                  <a:pt x="-6517" y="156456"/>
                  <a:pt x="36345" y="211034"/>
                  <a:pt x="96353" y="218273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20000"/>
                  <a:lumOff val="80000"/>
                  <a:alpha val="100000"/>
                </a:schemeClr>
              </a:gs>
              <a:gs pos="0">
                <a:schemeClr val="accent1">
                  <a:lumMod val="40000"/>
                  <a:lumOff val="60000"/>
                  <a:alpha val="100000"/>
                </a:schemeClr>
              </a:gs>
            </a:gsLst>
            <a:lin ang="189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68" name="任意多边形: 形状 99"/>
          <p:cNvSpPr/>
          <p:nvPr>
            <p:custDataLst>
              <p:tags r:id="rId115"/>
            </p:custDataLst>
          </p:nvPr>
        </p:nvSpPr>
        <p:spPr>
          <a:xfrm>
            <a:off x="10312775" y="4279308"/>
            <a:ext cx="1566805" cy="97135"/>
          </a:xfrm>
          <a:custGeom>
            <a:avLst/>
            <a:gdLst>
              <a:gd name="connsiteX0" fmla="*/ 76200 w 1325403"/>
              <a:gd name="connsiteY0" fmla="*/ 0 h 76200"/>
              <a:gd name="connsiteX1" fmla="*/ 0 w 1325403"/>
              <a:gd name="connsiteY1" fmla="*/ 76200 h 76200"/>
              <a:gd name="connsiteX2" fmla="*/ 1325404 w 1325403"/>
              <a:gd name="connsiteY2" fmla="*/ 76200 h 76200"/>
              <a:gd name="connsiteX3" fmla="*/ 1325404 w 1325403"/>
              <a:gd name="connsiteY3" fmla="*/ 0 h 76200"/>
              <a:gd name="connsiteX4" fmla="*/ 76200 w 1325403"/>
              <a:gd name="connsiteY4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94" h="415">
                <a:moveTo>
                  <a:pt x="415" y="0"/>
                </a:moveTo>
                <a:lnTo>
                  <a:pt x="6694" y="0"/>
                </a:lnTo>
                <a:lnTo>
                  <a:pt x="6694" y="415"/>
                </a:lnTo>
                <a:lnTo>
                  <a:pt x="0" y="415"/>
                </a:lnTo>
                <a:cubicBezTo>
                  <a:pt x="162" y="253"/>
                  <a:pt x="253" y="162"/>
                  <a:pt x="415" y="0"/>
                </a:cubicBezTo>
                <a:close/>
              </a:path>
            </a:pathLst>
          </a:custGeom>
          <a:gradFill>
            <a:gsLst>
              <a:gs pos="100000">
                <a:srgbClr val="F2F2F2"/>
              </a:gs>
              <a:gs pos="0">
                <a:srgbClr val="D9D9D9"/>
              </a:gs>
            </a:gsLst>
            <a:lin ang="189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94345" y="3882390"/>
            <a:ext cx="2620645" cy="339725"/>
          </a:xfrm>
          <a:prstGeom prst="rect">
            <a:avLst/>
          </a:prstGeom>
          <a:solidFill>
            <a:schemeClr val="accent2"/>
          </a:solidFill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元素、要素和因素的递进关系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95565" y="1055370"/>
            <a:ext cx="356235" cy="2597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rgbClr val="FFFF00"/>
                </a:solidFill>
              </a:rPr>
              <a:t>元</a:t>
            </a:r>
            <a:r>
              <a:rPr lang="en-US" altLang="zh-CN" sz="2000" b="1">
                <a:solidFill>
                  <a:srgbClr val="FFFF00"/>
                </a:solidFill>
              </a:rPr>
              <a:t>      </a:t>
            </a:r>
            <a:endParaRPr lang="en-US" altLang="zh-CN" sz="2000" b="1">
              <a:solidFill>
                <a:srgbClr val="FFFF00"/>
              </a:solidFill>
            </a:endParaRPr>
          </a:p>
          <a:p>
            <a:pPr algn="ctr"/>
            <a:endParaRPr lang="en-US" altLang="zh-CN" sz="2000" b="1">
              <a:solidFill>
                <a:srgbClr val="FFFF00"/>
              </a:solidFill>
            </a:endParaRPr>
          </a:p>
          <a:p>
            <a:pPr algn="ctr"/>
            <a:endParaRPr lang="en-US" altLang="zh-CN" sz="2000" b="1">
              <a:solidFill>
                <a:srgbClr val="FFFF00"/>
              </a:solidFill>
            </a:endParaRPr>
          </a:p>
          <a:p>
            <a:pPr algn="ctr"/>
            <a:r>
              <a:rPr lang="zh-CN" altLang="en-US" sz="2000" b="1">
                <a:solidFill>
                  <a:srgbClr val="FFFF00"/>
                </a:solidFill>
              </a:rPr>
              <a:t>素</a:t>
            </a:r>
            <a:r>
              <a:rPr lang="en-US" altLang="zh-CN" sz="2000" b="1">
                <a:solidFill>
                  <a:srgbClr val="FFFF00"/>
                </a:solidFill>
              </a:rPr>
              <a:t> </a:t>
            </a:r>
            <a:endParaRPr lang="en-US" altLang="zh-CN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元素、因素和要素之间的关系</a:t>
            </a:r>
            <a:endParaRPr lang="zh-CN" altLang="en-US"/>
          </a:p>
        </p:txBody>
      </p: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713105" y="631900"/>
            <a:ext cx="10801985" cy="5571768"/>
            <a:chOff x="797" y="3550"/>
            <a:chExt cx="16238" cy="6330"/>
          </a:xfrm>
        </p:grpSpPr>
        <p:sp>
          <p:nvSpPr>
            <p:cNvPr id="5" name="任意多边形: 形状 171"/>
            <p:cNvSpPr/>
            <p:nvPr>
              <p:custDataLst>
                <p:tags r:id="rId2"/>
              </p:custDataLst>
            </p:nvPr>
          </p:nvSpPr>
          <p:spPr>
            <a:xfrm>
              <a:off x="797" y="4442"/>
              <a:ext cx="16238" cy="1586"/>
            </a:xfrm>
            <a:custGeom>
              <a:avLst/>
              <a:gdLst>
                <a:gd name="connsiteX0" fmla="*/ 11280871 w 11450012"/>
                <a:gd name="connsiteY0" fmla="*/ 615478 h 615478"/>
                <a:gd name="connsiteX1" fmla="*/ 0 w 11450012"/>
                <a:gd name="connsiteY1" fmla="*/ 615478 h 615478"/>
                <a:gd name="connsiteX2" fmla="*/ 169141 w 11450012"/>
                <a:gd name="connsiteY2" fmla="*/ 307739 h 615478"/>
                <a:gd name="connsiteX3" fmla="*/ 0 w 11450012"/>
                <a:gd name="connsiteY3" fmla="*/ 0 h 615478"/>
                <a:gd name="connsiteX4" fmla="*/ 11280871 w 11450012"/>
                <a:gd name="connsiteY4" fmla="*/ 0 h 615478"/>
                <a:gd name="connsiteX5" fmla="*/ 11450013 w 11450012"/>
                <a:gd name="connsiteY5" fmla="*/ 307739 h 615478"/>
                <a:gd name="connsiteX6" fmla="*/ 11280871 w 11450012"/>
                <a:gd name="connsiteY6" fmla="*/ 615478 h 61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0012" h="615478">
                  <a:moveTo>
                    <a:pt x="11280871" y="615478"/>
                  </a:moveTo>
                  <a:lnTo>
                    <a:pt x="0" y="615478"/>
                  </a:lnTo>
                  <a:lnTo>
                    <a:pt x="169141" y="307739"/>
                  </a:lnTo>
                  <a:lnTo>
                    <a:pt x="0" y="0"/>
                  </a:lnTo>
                  <a:lnTo>
                    <a:pt x="11280871" y="0"/>
                  </a:lnTo>
                  <a:lnTo>
                    <a:pt x="11450013" y="307739"/>
                  </a:lnTo>
                  <a:lnTo>
                    <a:pt x="11280871" y="615478"/>
                  </a:lnTo>
                  <a:close/>
                </a:path>
              </a:pathLst>
            </a:custGeom>
            <a:solidFill>
              <a:srgbClr val="8064A2">
                <a:alpha val="88000"/>
              </a:srgb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000"/>
            </a:p>
          </p:txBody>
        </p:sp>
        <p:sp>
          <p:nvSpPr>
            <p:cNvPr id="6" name="任意多边形: 形状 191"/>
            <p:cNvSpPr/>
            <p:nvPr>
              <p:custDataLst>
                <p:tags r:id="rId3"/>
              </p:custDataLst>
            </p:nvPr>
          </p:nvSpPr>
          <p:spPr>
            <a:xfrm>
              <a:off x="797" y="6344"/>
              <a:ext cx="16238" cy="1586"/>
            </a:xfrm>
            <a:custGeom>
              <a:avLst/>
              <a:gdLst>
                <a:gd name="connsiteX0" fmla="*/ 11280871 w 11450012"/>
                <a:gd name="connsiteY0" fmla="*/ 615478 h 615478"/>
                <a:gd name="connsiteX1" fmla="*/ 0 w 11450012"/>
                <a:gd name="connsiteY1" fmla="*/ 615478 h 615478"/>
                <a:gd name="connsiteX2" fmla="*/ 169141 w 11450012"/>
                <a:gd name="connsiteY2" fmla="*/ 307739 h 615478"/>
                <a:gd name="connsiteX3" fmla="*/ 0 w 11450012"/>
                <a:gd name="connsiteY3" fmla="*/ 0 h 615478"/>
                <a:gd name="connsiteX4" fmla="*/ 11280871 w 11450012"/>
                <a:gd name="connsiteY4" fmla="*/ 0 h 615478"/>
                <a:gd name="connsiteX5" fmla="*/ 11450013 w 11450012"/>
                <a:gd name="connsiteY5" fmla="*/ 307739 h 615478"/>
                <a:gd name="connsiteX6" fmla="*/ 11280871 w 11450012"/>
                <a:gd name="connsiteY6" fmla="*/ 615478 h 61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0012" h="615478">
                  <a:moveTo>
                    <a:pt x="11280871" y="615478"/>
                  </a:moveTo>
                  <a:lnTo>
                    <a:pt x="0" y="615478"/>
                  </a:lnTo>
                  <a:lnTo>
                    <a:pt x="169141" y="307739"/>
                  </a:lnTo>
                  <a:lnTo>
                    <a:pt x="0" y="0"/>
                  </a:lnTo>
                  <a:lnTo>
                    <a:pt x="11280871" y="0"/>
                  </a:lnTo>
                  <a:lnTo>
                    <a:pt x="11450013" y="307739"/>
                  </a:lnTo>
                  <a:lnTo>
                    <a:pt x="11280871" y="615478"/>
                  </a:lnTo>
                  <a:close/>
                </a:path>
              </a:pathLst>
            </a:custGeom>
            <a:solidFill>
              <a:srgbClr val="C0504D">
                <a:alpha val="96000"/>
              </a:srgb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000"/>
            </a:p>
          </p:txBody>
        </p:sp>
        <p:sp>
          <p:nvSpPr>
            <p:cNvPr id="7" name="任意多边形: 形状 211"/>
            <p:cNvSpPr/>
            <p:nvPr>
              <p:custDataLst>
                <p:tags r:id="rId4"/>
              </p:custDataLst>
            </p:nvPr>
          </p:nvSpPr>
          <p:spPr>
            <a:xfrm>
              <a:off x="797" y="8245"/>
              <a:ext cx="16238" cy="1635"/>
            </a:xfrm>
            <a:custGeom>
              <a:avLst/>
              <a:gdLst>
                <a:gd name="connsiteX0" fmla="*/ 11280871 w 11450012"/>
                <a:gd name="connsiteY0" fmla="*/ 634412 h 634411"/>
                <a:gd name="connsiteX1" fmla="*/ 0 w 11450012"/>
                <a:gd name="connsiteY1" fmla="*/ 634412 h 634411"/>
                <a:gd name="connsiteX2" fmla="*/ 169141 w 11450012"/>
                <a:gd name="connsiteY2" fmla="*/ 317206 h 634411"/>
                <a:gd name="connsiteX3" fmla="*/ 0 w 11450012"/>
                <a:gd name="connsiteY3" fmla="*/ 0 h 634411"/>
                <a:gd name="connsiteX4" fmla="*/ 11280871 w 11450012"/>
                <a:gd name="connsiteY4" fmla="*/ 0 h 634411"/>
                <a:gd name="connsiteX5" fmla="*/ 11450013 w 11450012"/>
                <a:gd name="connsiteY5" fmla="*/ 317206 h 634411"/>
                <a:gd name="connsiteX6" fmla="*/ 11280871 w 11450012"/>
                <a:gd name="connsiteY6" fmla="*/ 634412 h 634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0012" h="634411">
                  <a:moveTo>
                    <a:pt x="11280871" y="634412"/>
                  </a:moveTo>
                  <a:lnTo>
                    <a:pt x="0" y="634412"/>
                  </a:lnTo>
                  <a:lnTo>
                    <a:pt x="169141" y="317206"/>
                  </a:lnTo>
                  <a:lnTo>
                    <a:pt x="0" y="0"/>
                  </a:lnTo>
                  <a:lnTo>
                    <a:pt x="11280871" y="0"/>
                  </a:lnTo>
                  <a:lnTo>
                    <a:pt x="11450013" y="317206"/>
                  </a:lnTo>
                  <a:lnTo>
                    <a:pt x="11280871" y="634412"/>
                  </a:lnTo>
                  <a:close/>
                </a:path>
              </a:pathLst>
            </a:custGeom>
            <a:solidFill>
              <a:srgbClr val="4F81BD">
                <a:alpha val="93000"/>
              </a:srgb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000"/>
            </a:p>
          </p:txBody>
        </p:sp>
        <p:sp>
          <p:nvSpPr>
            <p:cNvPr id="9" name="文本框 8"/>
            <p:cNvSpPr txBox="1"/>
            <p:nvPr>
              <p:custDataLst>
                <p:tags r:id="rId5"/>
              </p:custDataLst>
            </p:nvPr>
          </p:nvSpPr>
          <p:spPr>
            <a:xfrm>
              <a:off x="7727" y="4660"/>
              <a:ext cx="1474" cy="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4800" b="1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en-US" sz="4800" b="1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6"/>
              </p:custDataLst>
            </p:nvPr>
          </p:nvCxnSpPr>
          <p:spPr>
            <a:xfrm>
              <a:off x="9227" y="4786"/>
              <a:ext cx="0" cy="899"/>
            </a:xfrm>
            <a:prstGeom prst="line">
              <a:avLst/>
            </a:prstGeom>
            <a:noFill/>
            <a:ln w="38100" cap="flat" cmpd="sng" algn="ctr">
              <a:solidFill>
                <a:srgbClr val="EEECE1"/>
              </a:solidFill>
              <a:prstDash val="solid"/>
              <a:miter lim="800000"/>
            </a:ln>
            <a:effectLst/>
          </p:spPr>
        </p:cxnSp>
        <p:sp>
          <p:nvSpPr>
            <p:cNvPr id="11" name="矩形 10"/>
            <p:cNvSpPr/>
            <p:nvPr>
              <p:custDataLst>
                <p:tags r:id="rId7"/>
              </p:custDataLst>
            </p:nvPr>
          </p:nvSpPr>
          <p:spPr>
            <a:xfrm>
              <a:off x="9550" y="4452"/>
              <a:ext cx="4813" cy="1577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道路、汽车、公交车、地铁、红绿灯、交警、司机、行人、加油站、天气、节假日</a:t>
              </a:r>
              <a:r>
                <a:rPr lang="en-US" altLang="zh-CN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……</a:t>
              </a:r>
              <a:endParaRPr lang="en-US" altLang="zh-CN" sz="1600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14672" y="4438"/>
              <a:ext cx="2189" cy="1586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元素</a:t>
              </a:r>
              <a:endParaRPr lang="zh-CN" altLang="en-US" sz="2000" b="1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（初期列举）</a:t>
              </a:r>
              <a:endPara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>
              <p:custDataLst>
                <p:tags r:id="rId9"/>
              </p:custDataLst>
            </p:nvPr>
          </p:nvGrpSpPr>
          <p:grpSpPr>
            <a:xfrm rot="0">
              <a:off x="14401" y="5009"/>
              <a:ext cx="125" cy="453"/>
              <a:chOff x="2382253" y="2365887"/>
              <a:chExt cx="156410" cy="930767"/>
            </a:xfrm>
          </p:grpSpPr>
          <p:cxnSp>
            <p:nvCxnSpPr>
              <p:cNvPr id="14" name="直接连接符 13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2382253" y="2365887"/>
                <a:ext cx="156410" cy="493296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" name="直接连接符 14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2382253" y="2803359"/>
                <a:ext cx="156410" cy="493295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7" name="文本框 16"/>
            <p:cNvSpPr txBox="1"/>
            <p:nvPr>
              <p:custDataLst>
                <p:tags r:id="rId12"/>
              </p:custDataLst>
            </p:nvPr>
          </p:nvSpPr>
          <p:spPr>
            <a:xfrm>
              <a:off x="6805" y="6573"/>
              <a:ext cx="1527" cy="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4800" b="1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lang="en-US" sz="4800" b="1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连接符 17"/>
            <p:cNvCxnSpPr/>
            <p:nvPr>
              <p:custDataLst>
                <p:tags r:id="rId13"/>
              </p:custDataLst>
            </p:nvPr>
          </p:nvCxnSpPr>
          <p:spPr>
            <a:xfrm>
              <a:off x="8370" y="6699"/>
              <a:ext cx="0" cy="899"/>
            </a:xfrm>
            <a:prstGeom prst="line">
              <a:avLst/>
            </a:prstGeom>
            <a:noFill/>
            <a:ln w="38100" cap="flat" cmpd="sng" algn="ctr">
              <a:solidFill>
                <a:srgbClr val="EEECE1"/>
              </a:solidFill>
              <a:prstDash val="solid"/>
              <a:miter lim="800000"/>
            </a:ln>
            <a:effectLst/>
          </p:spPr>
        </p:cxn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8718" y="6339"/>
              <a:ext cx="5267" cy="1591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r>
                <a:rPr lang="zh-CN" altLang="en-US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道路网络（存量）、车辆流量（流量）、交通控制单元（信号灯、规则）、出行需求（目标</a:t>
              </a:r>
              <a:r>
                <a:rPr lang="en-US" altLang="zh-CN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/</a:t>
              </a:r>
              <a:r>
                <a:rPr lang="zh-CN" altLang="en-US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功能）。</a:t>
              </a:r>
              <a:endParaRPr lang="zh-CN" altLang="en-US" sz="1600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5"/>
              </p:custDataLst>
            </p:nvPr>
          </p:nvSpPr>
          <p:spPr>
            <a:xfrm>
              <a:off x="13984" y="6343"/>
              <a:ext cx="2764" cy="1583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要素</a:t>
              </a:r>
              <a:endParaRPr lang="zh-CN" altLang="en-US" sz="2000" b="1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（系统核心结构）</a:t>
              </a:r>
              <a:endPara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>
              <p:custDataLst>
                <p:tags r:id="rId16"/>
              </p:custDataLst>
            </p:nvPr>
          </p:nvGrpSpPr>
          <p:grpSpPr>
            <a:xfrm rot="0">
              <a:off x="13956" y="6922"/>
              <a:ext cx="130" cy="453"/>
              <a:chOff x="2382253" y="2365887"/>
              <a:chExt cx="156410" cy="930767"/>
            </a:xfrm>
          </p:grpSpPr>
          <p:cxnSp>
            <p:nvCxnSpPr>
              <p:cNvPr id="22" name="直接连接符 21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2382253" y="2365887"/>
                <a:ext cx="156410" cy="493296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" name="直接连接符 22"/>
              <p:cNvCxnSpPr/>
              <p:nvPr>
                <p:custDataLst>
                  <p:tags r:id="rId18"/>
                </p:custDataLst>
              </p:nvPr>
            </p:nvCxnSpPr>
            <p:spPr>
              <a:xfrm flipH="1">
                <a:off x="2382253" y="2803359"/>
                <a:ext cx="156410" cy="493295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5" name="文本框 24"/>
            <p:cNvSpPr txBox="1"/>
            <p:nvPr>
              <p:custDataLst>
                <p:tags r:id="rId19"/>
              </p:custDataLst>
            </p:nvPr>
          </p:nvSpPr>
          <p:spPr>
            <a:xfrm>
              <a:off x="5982" y="8487"/>
              <a:ext cx="1538" cy="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4800" b="1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lang="en-US" sz="4800" b="1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接连接符 25"/>
            <p:cNvCxnSpPr/>
            <p:nvPr>
              <p:custDataLst>
                <p:tags r:id="rId20"/>
              </p:custDataLst>
            </p:nvPr>
          </p:nvCxnSpPr>
          <p:spPr>
            <a:xfrm>
              <a:off x="7561" y="8613"/>
              <a:ext cx="0" cy="899"/>
            </a:xfrm>
            <a:prstGeom prst="line">
              <a:avLst/>
            </a:prstGeom>
            <a:noFill/>
            <a:ln w="38100" cap="flat" cmpd="sng" algn="ctr">
              <a:solidFill>
                <a:srgbClr val="EEECE1"/>
              </a:solidFill>
              <a:prstDash val="solid"/>
              <a:miter lim="800000"/>
            </a:ln>
            <a:effectLst/>
          </p:spPr>
        </p:cxnSp>
        <p:sp>
          <p:nvSpPr>
            <p:cNvPr id="27" name="矩形 26"/>
            <p:cNvSpPr/>
            <p:nvPr>
              <p:custDataLst>
                <p:tags r:id="rId21"/>
              </p:custDataLst>
            </p:nvPr>
          </p:nvSpPr>
          <p:spPr>
            <a:xfrm>
              <a:off x="7726" y="8246"/>
              <a:ext cx="5993" cy="161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600" kern="100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私家车数量（增强因素）、公共交通效率（调节因素）、油价（外部因素）、城市规划政策（结构性因素）、高峰时段（时间因素）。</a:t>
              </a:r>
              <a:endParaRPr lang="zh-CN" altLang="en-US" sz="1600" kern="100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22"/>
              </p:custDataLst>
            </p:nvPr>
          </p:nvSpPr>
          <p:spPr>
            <a:xfrm>
              <a:off x="13387" y="8246"/>
              <a:ext cx="3310" cy="1622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EEEC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因素</a:t>
              </a:r>
              <a:endParaRPr lang="zh-CN" altLang="en-US" sz="2000" b="1" dirty="0">
                <a:solidFill>
                  <a:srgbClr val="EEECE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（影响变化的原因）</a:t>
              </a:r>
              <a:endPara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>
              <p:custDataLst>
                <p:tags r:id="rId23"/>
              </p:custDataLst>
            </p:nvPr>
          </p:nvGrpSpPr>
          <p:grpSpPr>
            <a:xfrm rot="0">
              <a:off x="13589" y="8836"/>
              <a:ext cx="131" cy="453"/>
              <a:chOff x="2382253" y="2365887"/>
              <a:chExt cx="156410" cy="930767"/>
            </a:xfrm>
          </p:grpSpPr>
          <p:cxnSp>
            <p:nvCxnSpPr>
              <p:cNvPr id="31" name="直接连接符 30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2382253" y="2365887"/>
                <a:ext cx="156410" cy="493296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2" name="直接连接符 31"/>
              <p:cNvCxnSpPr/>
              <p:nvPr>
                <p:custDataLst>
                  <p:tags r:id="rId25"/>
                </p:custDataLst>
              </p:nvPr>
            </p:nvCxnSpPr>
            <p:spPr>
              <a:xfrm flipH="1">
                <a:off x="2382253" y="2803359"/>
                <a:ext cx="156410" cy="493295"/>
              </a:xfrm>
              <a:prstGeom prst="line">
                <a:avLst/>
              </a:prstGeom>
              <a:noFill/>
              <a:ln w="28575" cap="flat" cmpd="sng" algn="ctr">
                <a:solidFill>
                  <a:srgbClr val="EEECE1"/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38" name="图片 37" descr="交通阻塞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945" y="3550"/>
              <a:ext cx="5576" cy="6246"/>
            </a:xfrm>
            <a:prstGeom prst="rect">
              <a:avLst/>
            </a:prstGeom>
          </p:spPr>
        </p:pic>
      </p:grpSp>
      <p:sp>
        <p:nvSpPr>
          <p:cNvPr id="90" name="矩形 89"/>
          <p:cNvSpPr/>
          <p:nvPr/>
        </p:nvSpPr>
        <p:spPr>
          <a:xfrm>
            <a:off x="0" y="692785"/>
            <a:ext cx="4914265" cy="3683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C00000">
                  <a:alpha val="0"/>
                </a:srgbClr>
              </a:gs>
            </a:gsLst>
            <a:lin ang="0" scaled="1"/>
          </a:gradFill>
          <a:ln w="12700" cap="flat" cmpd="sng" algn="ctr">
            <a:gradFill flip="none" rotWithShape="1">
              <a:gsLst>
                <a:gs pos="0">
                  <a:srgbClr val="FFC000"/>
                </a:gs>
                <a:gs pos="100000">
                  <a:srgbClr val="C00000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algn="l"/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举例</a:t>
            </a:r>
            <a:r>
              <a:rPr lang="zh-CN" altLang="en-US" sz="16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说明</a:t>
            </a:r>
            <a:endParaRPr lang="zh-CN" altLang="en-US" sz="16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了解要素之间关系的</a:t>
            </a:r>
            <a:r>
              <a:rPr lang="zh-CN" altLang="en-US"/>
              <a:t>意义</a:t>
            </a:r>
            <a:endParaRPr lang="zh-CN" altLang="en-US"/>
          </a:p>
        </p:txBody>
      </p:sp>
      <p:grpSp>
        <p:nvGrpSpPr>
          <p:cNvPr id="13" name="组合 12"/>
          <p:cNvGrpSpPr/>
          <p:nvPr>
            <p:custDataLst>
              <p:tags r:id="rId1"/>
            </p:custDataLst>
          </p:nvPr>
        </p:nvGrpSpPr>
        <p:grpSpPr>
          <a:xfrm>
            <a:off x="140970" y="925183"/>
            <a:ext cx="7140174" cy="3047292"/>
            <a:chOff x="625" y="1785"/>
            <a:chExt cx="12144" cy="4842"/>
          </a:xfrm>
        </p:grpSpPr>
        <p:sp>
          <p:nvSpPr>
            <p:cNvPr id="7" name="梯形 26"/>
            <p:cNvSpPr/>
            <p:nvPr>
              <p:custDataLst>
                <p:tags r:id="rId2"/>
              </p:custDataLst>
            </p:nvPr>
          </p:nvSpPr>
          <p:spPr>
            <a:xfrm>
              <a:off x="3747" y="1785"/>
              <a:ext cx="5574" cy="4842"/>
            </a:xfrm>
            <a:custGeom>
              <a:avLst/>
              <a:gdLst/>
              <a:ahLst/>
              <a:cxnLst/>
              <a:rect l="l" t="t" r="r" b="b"/>
              <a:pathLst>
                <a:path w="187905" h="163223" extrusionOk="0">
                  <a:moveTo>
                    <a:pt x="93952" y="1"/>
                  </a:moveTo>
                  <a:cubicBezTo>
                    <a:pt x="92976" y="1"/>
                    <a:pt x="92083" y="512"/>
                    <a:pt x="91595" y="1358"/>
                  </a:cubicBezTo>
                  <a:lnTo>
                    <a:pt x="488" y="159163"/>
                  </a:lnTo>
                  <a:cubicBezTo>
                    <a:pt x="0" y="160008"/>
                    <a:pt x="0" y="161032"/>
                    <a:pt x="488" y="161878"/>
                  </a:cubicBezTo>
                  <a:cubicBezTo>
                    <a:pt x="976" y="162723"/>
                    <a:pt x="1869" y="163223"/>
                    <a:pt x="2846" y="163223"/>
                  </a:cubicBezTo>
                  <a:lnTo>
                    <a:pt x="185059" y="163223"/>
                  </a:lnTo>
                  <a:cubicBezTo>
                    <a:pt x="186035" y="163223"/>
                    <a:pt x="186928" y="162723"/>
                    <a:pt x="187416" y="161878"/>
                  </a:cubicBezTo>
                  <a:cubicBezTo>
                    <a:pt x="187904" y="161032"/>
                    <a:pt x="187904" y="160008"/>
                    <a:pt x="187416" y="159163"/>
                  </a:cubicBezTo>
                  <a:lnTo>
                    <a:pt x="96310" y="1358"/>
                  </a:lnTo>
                  <a:cubicBezTo>
                    <a:pt x="95822" y="512"/>
                    <a:pt x="94929" y="1"/>
                    <a:pt x="93952" y="1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  <a:alpha val="2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p>
              <a:pPr algn="ctr" defTabSz="1219200">
                <a:buClr>
                  <a:srgbClr val="000000"/>
                </a:buClr>
              </a:pPr>
              <a:endParaRPr sz="2265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6" name="梯形 25"/>
            <p:cNvSpPr/>
            <p:nvPr>
              <p:custDataLst>
                <p:tags r:id="rId3"/>
              </p:custDataLst>
            </p:nvPr>
          </p:nvSpPr>
          <p:spPr>
            <a:xfrm>
              <a:off x="3790" y="5482"/>
              <a:ext cx="5489" cy="702"/>
            </a:xfrm>
            <a:custGeom>
              <a:avLst/>
              <a:gdLst/>
              <a:ahLst/>
              <a:cxnLst/>
              <a:rect l="l" t="t" r="r" b="b"/>
              <a:pathLst>
                <a:path w="185024" h="23658" extrusionOk="0">
                  <a:moveTo>
                    <a:pt x="12848" y="0"/>
                  </a:moveTo>
                  <a:cubicBezTo>
                    <a:pt x="12347" y="0"/>
                    <a:pt x="11883" y="274"/>
                    <a:pt x="11645" y="715"/>
                  </a:cubicBezTo>
                  <a:lnTo>
                    <a:pt x="227" y="21646"/>
                  </a:lnTo>
                  <a:cubicBezTo>
                    <a:pt x="1" y="22063"/>
                    <a:pt x="13" y="22575"/>
                    <a:pt x="251" y="22991"/>
                  </a:cubicBezTo>
                  <a:cubicBezTo>
                    <a:pt x="501" y="23408"/>
                    <a:pt x="953" y="23658"/>
                    <a:pt x="1429" y="23658"/>
                  </a:cubicBezTo>
                  <a:lnTo>
                    <a:pt x="183595" y="23658"/>
                  </a:lnTo>
                  <a:cubicBezTo>
                    <a:pt x="184071" y="23658"/>
                    <a:pt x="184524" y="23408"/>
                    <a:pt x="184774" y="22991"/>
                  </a:cubicBezTo>
                  <a:cubicBezTo>
                    <a:pt x="185012" y="22575"/>
                    <a:pt x="185024" y="22063"/>
                    <a:pt x="184798" y="21646"/>
                  </a:cubicBezTo>
                  <a:lnTo>
                    <a:pt x="173379" y="715"/>
                  </a:lnTo>
                  <a:cubicBezTo>
                    <a:pt x="173141" y="274"/>
                    <a:pt x="172677" y="0"/>
                    <a:pt x="172177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60000">
                  <a:schemeClr val="accent2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1755" tIns="36195" rIns="71755" bIns="36195" numCol="1" spcCol="0" rtlCol="0" fromWordArt="0" anchor="ctr" anchorCtr="0" forceAA="0" compatLnSpc="1"/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基础价值</a:t>
              </a:r>
              <a:endParaRPr lang="zh-CN" altLang="zh-CN" sz="1400" b="1" kern="120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（超越表象）</a:t>
              </a:r>
              <a:endParaRPr lang="zh-CN" altLang="zh-CN" sz="1400" b="1" kern="120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25" name="梯形 24"/>
            <p:cNvSpPr/>
            <p:nvPr>
              <p:custDataLst>
                <p:tags r:id="rId4"/>
              </p:custDataLst>
            </p:nvPr>
          </p:nvSpPr>
          <p:spPr>
            <a:xfrm>
              <a:off x="4242" y="4487"/>
              <a:ext cx="4585" cy="702"/>
            </a:xfrm>
            <a:custGeom>
              <a:avLst/>
              <a:gdLst/>
              <a:ahLst/>
              <a:cxnLst/>
              <a:rect l="l" t="t" r="r" b="b"/>
              <a:pathLst>
                <a:path w="154568" h="23658" extrusionOk="0">
                  <a:moveTo>
                    <a:pt x="12836" y="0"/>
                  </a:moveTo>
                  <a:cubicBezTo>
                    <a:pt x="12336" y="0"/>
                    <a:pt x="11883" y="274"/>
                    <a:pt x="11645" y="715"/>
                  </a:cubicBezTo>
                  <a:lnTo>
                    <a:pt x="227" y="21634"/>
                  </a:lnTo>
                  <a:cubicBezTo>
                    <a:pt x="1" y="22063"/>
                    <a:pt x="1" y="22575"/>
                    <a:pt x="251" y="22991"/>
                  </a:cubicBezTo>
                  <a:cubicBezTo>
                    <a:pt x="501" y="23396"/>
                    <a:pt x="941" y="23658"/>
                    <a:pt x="1418" y="23658"/>
                  </a:cubicBezTo>
                  <a:lnTo>
                    <a:pt x="153151" y="23658"/>
                  </a:lnTo>
                  <a:cubicBezTo>
                    <a:pt x="153627" y="23658"/>
                    <a:pt x="154068" y="23396"/>
                    <a:pt x="154318" y="22991"/>
                  </a:cubicBezTo>
                  <a:cubicBezTo>
                    <a:pt x="154568" y="22575"/>
                    <a:pt x="154568" y="22063"/>
                    <a:pt x="154341" y="21634"/>
                  </a:cubicBezTo>
                  <a:lnTo>
                    <a:pt x="142923" y="715"/>
                  </a:lnTo>
                  <a:cubicBezTo>
                    <a:pt x="142685" y="274"/>
                    <a:pt x="142233" y="0"/>
                    <a:pt x="14173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60000">
                  <a:schemeClr val="accent1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195" tIns="91519" rIns="36195" bIns="91520" numCol="1" spcCol="0" rtlCol="0" fromWordArt="0" anchor="ctr" anchorCtr="0" forceAA="0" compatLnSpc="1"/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核心应用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（优化决策）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31" name="梯形 22"/>
            <p:cNvSpPr/>
            <p:nvPr>
              <p:custDataLst>
                <p:tags r:id="rId5"/>
              </p:custDataLst>
            </p:nvPr>
          </p:nvSpPr>
          <p:spPr>
            <a:xfrm>
              <a:off x="4693" y="3485"/>
              <a:ext cx="3682" cy="701"/>
            </a:xfrm>
            <a:custGeom>
              <a:avLst/>
              <a:gdLst/>
              <a:ahLst/>
              <a:cxnLst/>
              <a:rect l="l" t="t" r="r" b="b"/>
              <a:pathLst>
                <a:path w="124136" h="23646" extrusionOk="0">
                  <a:moveTo>
                    <a:pt x="12836" y="0"/>
                  </a:moveTo>
                  <a:cubicBezTo>
                    <a:pt x="12336" y="0"/>
                    <a:pt x="11883" y="274"/>
                    <a:pt x="11645" y="703"/>
                  </a:cubicBezTo>
                  <a:lnTo>
                    <a:pt x="227" y="21634"/>
                  </a:lnTo>
                  <a:cubicBezTo>
                    <a:pt x="1" y="22063"/>
                    <a:pt x="13" y="22574"/>
                    <a:pt x="251" y="22979"/>
                  </a:cubicBezTo>
                  <a:cubicBezTo>
                    <a:pt x="501" y="23396"/>
                    <a:pt x="942" y="23646"/>
                    <a:pt x="1430" y="23646"/>
                  </a:cubicBezTo>
                  <a:lnTo>
                    <a:pt x="122707" y="23646"/>
                  </a:lnTo>
                  <a:cubicBezTo>
                    <a:pt x="123195" y="23646"/>
                    <a:pt x="123635" y="23396"/>
                    <a:pt x="123885" y="22979"/>
                  </a:cubicBezTo>
                  <a:cubicBezTo>
                    <a:pt x="124124" y="22574"/>
                    <a:pt x="124136" y="22063"/>
                    <a:pt x="123909" y="21634"/>
                  </a:cubicBezTo>
                  <a:lnTo>
                    <a:pt x="112491" y="703"/>
                  </a:lnTo>
                  <a:cubicBezTo>
                    <a:pt x="112253" y="274"/>
                    <a:pt x="111801" y="0"/>
                    <a:pt x="111301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60000">
                  <a:schemeClr val="accent2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195" tIns="91365" rIns="36195" bIns="91366" numCol="1" spcCol="0" rtlCol="0" fromWordArt="0" anchor="ctr" anchorCtr="0" forceAA="0" compatLnSpc="1"/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高阶意义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（设计与创新）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>
              <p:custDataLst>
                <p:tags r:id="rId6"/>
              </p:custDataLst>
            </p:nvPr>
          </p:nvSpPr>
          <p:spPr>
            <a:xfrm>
              <a:off x="4383" y="2640"/>
              <a:ext cx="528" cy="52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60000">
                  <a:schemeClr val="accent1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kern="1200" dirty="0">
                  <a:solidFill>
                    <a:srgbClr val="FFFFFF"/>
                  </a:solidFill>
                  <a:effectLst/>
                  <a:ea typeface="微软雅黑" panose="020B0503020204020204" pitchFamily="34" charset="-122"/>
                  <a:cs typeface="微软雅黑" panose="020B0503020204020204" pitchFamily="34" charset="-122"/>
                </a:rPr>
                <a:t>4</a:t>
              </a:r>
              <a:endParaRPr lang="en-US" altLang="zh-CN" sz="2400" b="1" kern="1200" dirty="0">
                <a:solidFill>
                  <a:srgbClr val="FFFFFF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>
              <p:custDataLst>
                <p:tags r:id="rId7"/>
              </p:custDataLst>
            </p:nvPr>
          </p:nvSpPr>
          <p:spPr>
            <a:xfrm>
              <a:off x="3465" y="4573"/>
              <a:ext cx="528" cy="52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60000">
                  <a:schemeClr val="accent1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kern="1200">
                  <a:solidFill>
                    <a:srgbClr val="FFFFFF"/>
                  </a:solidFill>
                  <a:effectLst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endParaRPr lang="en-US" altLang="zh-CN" sz="2400" b="1" kern="1200">
                <a:solidFill>
                  <a:srgbClr val="FFFFFF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>
              <p:custDataLst>
                <p:tags r:id="rId8"/>
              </p:custDataLst>
            </p:nvPr>
          </p:nvSpPr>
          <p:spPr>
            <a:xfrm>
              <a:off x="8606" y="3572"/>
              <a:ext cx="528" cy="52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60000">
                  <a:schemeClr val="accent2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kern="1200" dirty="0">
                  <a:solidFill>
                    <a:srgbClr val="FFFFFF"/>
                  </a:solidFill>
                  <a:effectLst/>
                  <a:ea typeface="微软雅黑" panose="020B0503020204020204" pitchFamily="34" charset="-122"/>
                  <a:cs typeface="微软雅黑" panose="020B0503020204020204" pitchFamily="34" charset="-122"/>
                </a:rPr>
                <a:t>3</a:t>
              </a:r>
              <a:endParaRPr lang="en-US" altLang="zh-CN" sz="2400" b="1" kern="1200" dirty="0">
                <a:solidFill>
                  <a:srgbClr val="FFFFFF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>
              <p:custDataLst>
                <p:tags r:id="rId9"/>
              </p:custDataLst>
            </p:nvPr>
          </p:nvSpPr>
          <p:spPr>
            <a:xfrm>
              <a:off x="9502" y="5575"/>
              <a:ext cx="528" cy="52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60000">
                  <a:schemeClr val="accent2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kern="1200" dirty="0">
                  <a:solidFill>
                    <a:srgbClr val="FFFFFF"/>
                  </a:solidFill>
                  <a:effectLst/>
                  <a:ea typeface="微软雅黑" panose="020B0503020204020204" pitchFamily="34" charset="-122"/>
                  <a:cs typeface="微软雅黑" panose="020B0503020204020204" pitchFamily="34" charset="-122"/>
                </a:rPr>
                <a:t>1</a:t>
              </a:r>
              <a:endParaRPr lang="en-US" altLang="zh-CN" sz="2400" b="1" kern="1200" dirty="0">
                <a:solidFill>
                  <a:srgbClr val="FFFFFF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0"/>
              </p:custDataLst>
            </p:nvPr>
          </p:nvSpPr>
          <p:spPr>
            <a:xfrm>
              <a:off x="8034" y="2346"/>
              <a:ext cx="3891" cy="10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思维方式的根本转变，从线性到动态，从孤立到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  <a:sym typeface="+mn-ea"/>
                </a:rPr>
                <a:t>互联</a:t>
              </a:r>
              <a:endParaRPr lang="zh-CN" altLang="en-US" sz="1400" b="1">
                <a:solidFill>
                  <a:schemeClr val="accen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11"/>
              </p:custDataLst>
            </p:nvPr>
          </p:nvSpPr>
          <p:spPr>
            <a:xfrm>
              <a:off x="8937" y="4276"/>
              <a:ext cx="3832" cy="10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从</a:t>
              </a:r>
              <a:r>
                <a:rPr lang="en-US" altLang="zh-CN" sz="1400" b="1">
                  <a:solidFill>
                    <a:schemeClr val="accent1"/>
                  </a:solidFill>
                  <a:latin typeface="+mn-ea"/>
                  <a:cs typeface="+mn-ea"/>
                </a:rPr>
                <a:t>“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灭火</a:t>
              </a:r>
              <a:r>
                <a:rPr lang="en-US" altLang="zh-CN" sz="1400" b="1">
                  <a:solidFill>
                    <a:schemeClr val="accent1"/>
                  </a:solidFill>
                  <a:latin typeface="+mn-ea"/>
                  <a:cs typeface="+mn-ea"/>
                </a:rPr>
                <a:t>”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到</a:t>
              </a:r>
              <a:r>
                <a:rPr lang="en-US" altLang="zh-CN" sz="1400" b="1">
                  <a:solidFill>
                    <a:schemeClr val="accent1"/>
                  </a:solidFill>
                  <a:latin typeface="+mn-ea"/>
                  <a:cs typeface="+mn-ea"/>
                </a:rPr>
                <a:t>“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防火</a:t>
              </a:r>
              <a:r>
                <a:rPr lang="en-US" altLang="zh-CN" sz="1400" b="1">
                  <a:solidFill>
                    <a:schemeClr val="accent1"/>
                  </a:solidFill>
                  <a:latin typeface="+mn-ea"/>
                  <a:cs typeface="+mn-ea"/>
                </a:rPr>
                <a:t>”→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找到高杠杆解决方案</a:t>
              </a:r>
              <a:r>
                <a:rPr lang="en-US" altLang="zh-CN" sz="1400" b="1">
                  <a:solidFill>
                    <a:schemeClr val="accent1"/>
                  </a:solidFill>
                  <a:latin typeface="+mn-ea"/>
                  <a:cs typeface="+mn-ea"/>
                </a:rPr>
                <a:t>→</a:t>
              </a:r>
              <a:r>
                <a:rPr lang="zh-CN" altLang="en-US" sz="1400" b="1">
                  <a:solidFill>
                    <a:schemeClr val="accent1"/>
                  </a:solidFill>
                  <a:latin typeface="+mn-ea"/>
                  <a:cs typeface="+mn-ea"/>
                </a:rPr>
                <a:t>管理复杂项目</a:t>
              </a:r>
              <a:endParaRPr lang="zh-CN" altLang="en-US" sz="1400" b="1">
                <a:solidFill>
                  <a:schemeClr val="accent1"/>
                </a:solidFill>
                <a:latin typeface="+mn-ea"/>
                <a:cs typeface="+mn-ea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12"/>
              </p:custDataLst>
            </p:nvPr>
          </p:nvSpPr>
          <p:spPr>
            <a:xfrm>
              <a:off x="840" y="3304"/>
              <a:ext cx="3660" cy="10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 lvl="0" algn="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设计鲁棒系统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→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促进协同创新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→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实现适应性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治理</a:t>
              </a:r>
              <a:endParaRPr lang="zh-CN" altLang="en-US" sz="1400" b="1" dirty="0">
                <a:solidFill>
                  <a:schemeClr val="accent2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3"/>
              </p:custDataLst>
            </p:nvPr>
          </p:nvSpPr>
          <p:spPr>
            <a:xfrm>
              <a:off x="625" y="5294"/>
              <a:ext cx="2941" cy="10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 algn="r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从</a:t>
              </a:r>
              <a:r>
                <a:rPr lang="en-US" altLang="zh-CN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“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识别真正的问题</a:t>
              </a:r>
              <a:r>
                <a:rPr lang="en-US" altLang="zh-CN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”</a:t>
              </a:r>
              <a:endParaRPr lang="en-US" altLang="zh-CN" sz="1400" b="1" dirty="0">
                <a:solidFill>
                  <a:schemeClr val="accent2"/>
                </a:solidFill>
                <a:latin typeface="+mn-ea"/>
                <a:cs typeface="+mn-ea"/>
                <a:sym typeface="+mn-ea"/>
              </a:endParaRPr>
            </a:p>
            <a:p>
              <a:pPr algn="r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到</a:t>
              </a:r>
              <a:r>
                <a:rPr lang="en-US" altLang="zh-CN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“</a:t>
              </a:r>
              <a:r>
                <a:rPr lang="zh-CN" altLang="en-US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预测行为与副作用</a:t>
              </a:r>
              <a:r>
                <a:rPr lang="en-US" altLang="zh-CN" sz="1400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”</a:t>
              </a:r>
              <a:endParaRPr lang="en-US" altLang="zh-CN" sz="1400" b="1" dirty="0">
                <a:solidFill>
                  <a:schemeClr val="accent2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2" name="梯形 21"/>
            <p:cNvSpPr/>
            <p:nvPr>
              <p:custDataLst>
                <p:tags r:id="rId14"/>
              </p:custDataLst>
            </p:nvPr>
          </p:nvSpPr>
          <p:spPr>
            <a:xfrm>
              <a:off x="5144" y="2554"/>
              <a:ext cx="2780" cy="702"/>
            </a:xfrm>
            <a:custGeom>
              <a:avLst/>
              <a:gdLst/>
              <a:ahLst/>
              <a:cxnLst/>
              <a:rect l="l" t="t" r="r" b="b"/>
              <a:pathLst>
                <a:path w="93703" h="23659" extrusionOk="0">
                  <a:moveTo>
                    <a:pt x="12847" y="1"/>
                  </a:moveTo>
                  <a:cubicBezTo>
                    <a:pt x="12347" y="1"/>
                    <a:pt x="11883" y="274"/>
                    <a:pt x="11644" y="715"/>
                  </a:cubicBezTo>
                  <a:lnTo>
                    <a:pt x="238" y="21646"/>
                  </a:lnTo>
                  <a:cubicBezTo>
                    <a:pt x="0" y="22063"/>
                    <a:pt x="12" y="22575"/>
                    <a:pt x="262" y="22991"/>
                  </a:cubicBezTo>
                  <a:cubicBezTo>
                    <a:pt x="500" y="23396"/>
                    <a:pt x="953" y="23658"/>
                    <a:pt x="1429" y="23658"/>
                  </a:cubicBezTo>
                  <a:lnTo>
                    <a:pt x="92274" y="23658"/>
                  </a:lnTo>
                  <a:cubicBezTo>
                    <a:pt x="92750" y="23658"/>
                    <a:pt x="93202" y="23396"/>
                    <a:pt x="93440" y="22991"/>
                  </a:cubicBezTo>
                  <a:cubicBezTo>
                    <a:pt x="93690" y="22575"/>
                    <a:pt x="93702" y="22063"/>
                    <a:pt x="93464" y="21646"/>
                  </a:cubicBezTo>
                  <a:lnTo>
                    <a:pt x="82058" y="715"/>
                  </a:lnTo>
                  <a:cubicBezTo>
                    <a:pt x="81820" y="274"/>
                    <a:pt x="81356" y="1"/>
                    <a:pt x="80855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60000">
                  <a:schemeClr val="accent1">
                    <a:alpha val="100000"/>
                  </a:schemeClr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195" tIns="91532" rIns="36195" bIns="91532" numCol="1" spcCol="0" rtlCol="0" fromWordArt="0" anchor="ctr" anchorCtr="0" forceAA="0" compatLnSpc="1"/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根本价值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  <a:p>
              <a:pPr marL="0" algn="ct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1400" b="1" kern="1200" dirty="0">
                  <a:solidFill>
                    <a:srgbClr val="FFFFFF"/>
                  </a:solidFill>
                  <a:effectLst/>
                  <a:latin typeface="+mn-ea"/>
                  <a:cs typeface="微软雅黑" panose="020B0503020204020204" pitchFamily="34" charset="-122"/>
                </a:rPr>
                <a:t>（思维进化）</a:t>
              </a:r>
              <a:endParaRPr lang="zh-CN" altLang="zh-CN" sz="1400" b="1" kern="1200" dirty="0">
                <a:solidFill>
                  <a:srgbClr val="FFFFFF"/>
                </a:solidFill>
                <a:effectLst/>
                <a:latin typeface="+mn-ea"/>
                <a:cs typeface="微软雅黑" panose="020B0503020204020204" pitchFamily="34" charset="-122"/>
              </a:endParaRPr>
            </a:p>
          </p:txBody>
        </p:sp>
      </p:grp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580072" y="4942199"/>
            <a:ext cx="1665737" cy="4188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1">
                    <a:alpha val="34000"/>
                  </a:schemeClr>
                </a:gs>
                <a:gs pos="0">
                  <a:schemeClr val="accent1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包含</a:t>
            </a: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6"/>
            </p:custDataLst>
          </p:nvPr>
        </p:nvSpPr>
        <p:spPr>
          <a:xfrm>
            <a:off x="3440353" y="4335462"/>
            <a:ext cx="1665737" cy="4188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2">
                    <a:alpha val="34000"/>
                  </a:schemeClr>
                </a:gs>
                <a:gs pos="0">
                  <a:schemeClr val="accent2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因果</a:t>
            </a: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43" name="圆角矩形 42"/>
          <p:cNvSpPr/>
          <p:nvPr>
            <p:custDataLst>
              <p:tags r:id="rId17"/>
            </p:custDataLst>
          </p:nvPr>
        </p:nvSpPr>
        <p:spPr>
          <a:xfrm>
            <a:off x="1533612" y="4335462"/>
            <a:ext cx="1665737" cy="4188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1">
                    <a:alpha val="34000"/>
                  </a:schemeClr>
                </a:gs>
                <a:gs pos="0">
                  <a:schemeClr val="accent1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等价</a:t>
            </a: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44" name="圆角矩形 43"/>
          <p:cNvSpPr/>
          <p:nvPr>
            <p:custDataLst>
              <p:tags r:id="rId18"/>
            </p:custDataLst>
          </p:nvPr>
        </p:nvSpPr>
        <p:spPr>
          <a:xfrm>
            <a:off x="669925" y="5906770"/>
            <a:ext cx="2186305" cy="4191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1">
                    <a:alpha val="34000"/>
                  </a:schemeClr>
                </a:gs>
                <a:gs pos="0">
                  <a:schemeClr val="accent1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互斥</a:t>
            </a: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9"/>
            </p:custDataLst>
          </p:nvPr>
        </p:nvSpPr>
        <p:spPr>
          <a:xfrm>
            <a:off x="2856230" y="5549265"/>
            <a:ext cx="1576070" cy="4191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2">
                    <a:alpha val="34000"/>
                  </a:schemeClr>
                </a:gs>
                <a:gs pos="0">
                  <a:schemeClr val="accent2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递进</a:t>
            </a: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20"/>
            </p:custDataLst>
          </p:nvPr>
        </p:nvSpPr>
        <p:spPr>
          <a:xfrm>
            <a:off x="4757420" y="5548630"/>
            <a:ext cx="1511935" cy="4191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1">
                    <a:alpha val="34000"/>
                  </a:schemeClr>
                </a:gs>
                <a:gs pos="0">
                  <a:schemeClr val="accent1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并列</a:t>
            </a:r>
            <a:r>
              <a:rPr lang="zh-CN" altLang="en-US" sz="2200" b="1">
                <a:solidFill>
                  <a:schemeClr val="accent1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49" name="圆角矩形 48"/>
          <p:cNvSpPr/>
          <p:nvPr>
            <p:custDataLst>
              <p:tags r:id="rId21"/>
            </p:custDataLst>
          </p:nvPr>
        </p:nvSpPr>
        <p:spPr>
          <a:xfrm>
            <a:off x="2486814" y="4942199"/>
            <a:ext cx="3572816" cy="4188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gradFill>
              <a:gsLst>
                <a:gs pos="100000">
                  <a:schemeClr val="accent2">
                    <a:alpha val="34000"/>
                  </a:schemeClr>
                </a:gs>
                <a:gs pos="0">
                  <a:schemeClr val="accent2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rgbClr val="FFFF00"/>
                </a:solidFill>
                <a:sym typeface="+mn-ea"/>
              </a:rPr>
              <a:t>逻辑关联类关系</a:t>
            </a:r>
            <a:endParaRPr lang="zh-CN" altLang="en-US" sz="2200" b="1">
              <a:solidFill>
                <a:srgbClr val="FFFF00"/>
              </a:solidFill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2"/>
            </p:custDataLst>
          </p:nvPr>
        </p:nvSpPr>
        <p:spPr>
          <a:xfrm>
            <a:off x="3321350" y="6064867"/>
            <a:ext cx="2738933" cy="418800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100000">
                  <a:schemeClr val="accent2">
                    <a:alpha val="34000"/>
                  </a:schemeClr>
                </a:gs>
                <a:gs pos="0">
                  <a:schemeClr val="accent2">
                    <a:alpha val="38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条件</a:t>
            </a:r>
            <a:r>
              <a:rPr lang="zh-CN" altLang="en-US" sz="2200" b="1">
                <a:solidFill>
                  <a:schemeClr val="accent2"/>
                </a:solidFill>
                <a:sym typeface="+mn-ea"/>
              </a:rPr>
              <a:t>关系</a:t>
            </a:r>
            <a:endParaRPr lang="zh-CN" altLang="en-US" sz="2200" b="1">
              <a:solidFill>
                <a:schemeClr val="accent2"/>
              </a:solidFill>
              <a:sym typeface="+mn-ea"/>
            </a:endParaRPr>
          </a:p>
        </p:txBody>
      </p:sp>
      <p:cxnSp>
        <p:nvCxnSpPr>
          <p:cNvPr id="57" name="直接连接符 56"/>
          <p:cNvCxnSpPr>
            <a:stCxn id="49" idx="0"/>
            <a:endCxn id="38" idx="2"/>
          </p:cNvCxnSpPr>
          <p:nvPr/>
        </p:nvCxnSpPr>
        <p:spPr>
          <a:xfrm flipV="1">
            <a:off x="4272915" y="4754245"/>
            <a:ext cx="0" cy="18796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49" idx="1"/>
            <a:endCxn id="43" idx="2"/>
          </p:cNvCxnSpPr>
          <p:nvPr/>
        </p:nvCxnSpPr>
        <p:spPr>
          <a:xfrm flipH="1" flipV="1">
            <a:off x="2366645" y="4754245"/>
            <a:ext cx="120015" cy="3975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49" idx="1"/>
            <a:endCxn id="37" idx="3"/>
          </p:cNvCxnSpPr>
          <p:nvPr/>
        </p:nvCxnSpPr>
        <p:spPr>
          <a:xfrm flipH="1">
            <a:off x="2245360" y="5151755"/>
            <a:ext cx="2413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47" idx="0"/>
            <a:endCxn id="49" idx="2"/>
          </p:cNvCxnSpPr>
          <p:nvPr/>
        </p:nvCxnSpPr>
        <p:spPr>
          <a:xfrm flipV="1">
            <a:off x="3644265" y="5361305"/>
            <a:ext cx="628650" cy="18796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48" idx="0"/>
            <a:endCxn id="49" idx="2"/>
          </p:cNvCxnSpPr>
          <p:nvPr/>
        </p:nvCxnSpPr>
        <p:spPr>
          <a:xfrm flipH="1" flipV="1">
            <a:off x="4272915" y="5361305"/>
            <a:ext cx="1240790" cy="187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连接符 61"/>
          <p:cNvCxnSpPr>
            <a:stCxn id="44" idx="0"/>
          </p:cNvCxnSpPr>
          <p:nvPr/>
        </p:nvCxnSpPr>
        <p:spPr>
          <a:xfrm flipV="1">
            <a:off x="1763395" y="5222240"/>
            <a:ext cx="755650" cy="6845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/>
          <p:cNvCxnSpPr>
            <a:stCxn id="50" idx="0"/>
            <a:endCxn id="49" idx="2"/>
          </p:cNvCxnSpPr>
          <p:nvPr/>
        </p:nvCxnSpPr>
        <p:spPr>
          <a:xfrm flipH="1" flipV="1">
            <a:off x="4272915" y="5361305"/>
            <a:ext cx="417830" cy="7035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>
            <p:custDataLst>
              <p:tags r:id="rId23"/>
            </p:custDataLst>
          </p:nvPr>
        </p:nvGrpSpPr>
        <p:grpSpPr>
          <a:xfrm>
            <a:off x="6552565" y="4113530"/>
            <a:ext cx="5121910" cy="2557780"/>
            <a:chOff x="10280" y="5598"/>
            <a:chExt cx="8066" cy="4028"/>
          </a:xfrm>
        </p:grpSpPr>
        <p:sp>
          <p:nvSpPr>
            <p:cNvPr id="77" name="任意多边形 76"/>
            <p:cNvSpPr/>
            <p:nvPr>
              <p:custDataLst>
                <p:tags r:id="rId24"/>
              </p:custDataLst>
            </p:nvPr>
          </p:nvSpPr>
          <p:spPr bwMode="auto">
            <a:xfrm rot="680677">
              <a:off x="10280" y="6452"/>
              <a:ext cx="8067" cy="2975"/>
            </a:xfrm>
            <a:custGeom>
              <a:avLst/>
              <a:gdLst>
                <a:gd name="connsiteX0" fmla="*/ 951889 w 9619841"/>
                <a:gd name="connsiteY0" fmla="*/ 1648559 h 3547423"/>
                <a:gd name="connsiteX1" fmla="*/ 3004214 w 9619841"/>
                <a:gd name="connsiteY1" fmla="*/ 1936794 h 3547423"/>
                <a:gd name="connsiteX2" fmla="*/ 4524838 w 9619841"/>
                <a:gd name="connsiteY2" fmla="*/ 2234515 h 3547423"/>
                <a:gd name="connsiteX3" fmla="*/ 5370163 w 9619841"/>
                <a:gd name="connsiteY3" fmla="*/ 2049108 h 3547423"/>
                <a:gd name="connsiteX4" fmla="*/ 5707332 w 9619841"/>
                <a:gd name="connsiteY4" fmla="*/ 1804156 h 3547423"/>
                <a:gd name="connsiteX5" fmla="*/ 7115567 w 9619841"/>
                <a:gd name="connsiteY5" fmla="*/ 1032933 h 3547423"/>
                <a:gd name="connsiteX6" fmla="*/ 8228898 w 9619841"/>
                <a:gd name="connsiteY6" fmla="*/ 1138829 h 3547423"/>
                <a:gd name="connsiteX7" fmla="*/ 9309568 w 9619841"/>
                <a:gd name="connsiteY7" fmla="*/ 0 h 3547423"/>
                <a:gd name="connsiteX8" fmla="*/ 8146286 w 9619841"/>
                <a:gd name="connsiteY8" fmla="*/ 1264692 h 3547423"/>
                <a:gd name="connsiteX9" fmla="*/ 9564126 w 9619841"/>
                <a:gd name="connsiteY9" fmla="*/ 1403747 h 3547423"/>
                <a:gd name="connsiteX10" fmla="*/ 9619841 w 9619841"/>
                <a:gd name="connsiteY10" fmla="*/ 1373797 h 3547423"/>
                <a:gd name="connsiteX11" fmla="*/ 7947443 w 9619841"/>
                <a:gd name="connsiteY11" fmla="*/ 1331011 h 3547423"/>
                <a:gd name="connsiteX12" fmla="*/ 5803392 w 9619841"/>
                <a:gd name="connsiteY12" fmla="*/ 1946777 h 3547423"/>
                <a:gd name="connsiteX13" fmla="*/ 5376887 w 9619841"/>
                <a:gd name="connsiteY13" fmla="*/ 2297625 h 3547423"/>
                <a:gd name="connsiteX14" fmla="*/ 3205940 w 9619841"/>
                <a:gd name="connsiteY14" fmla="*/ 2307608 h 3547423"/>
                <a:gd name="connsiteX15" fmla="*/ 3268378 w 9619841"/>
                <a:gd name="connsiteY15" fmla="*/ 2324010 h 3547423"/>
                <a:gd name="connsiteX16" fmla="*/ 1127209 w 9619841"/>
                <a:gd name="connsiteY16" fmla="*/ 2228097 h 3547423"/>
                <a:gd name="connsiteX17" fmla="*/ 459595 w 9619841"/>
                <a:gd name="connsiteY17" fmla="*/ 2946550 h 3547423"/>
                <a:gd name="connsiteX18" fmla="*/ 335588 w 9619841"/>
                <a:gd name="connsiteY18" fmla="*/ 3473023 h 3547423"/>
                <a:gd name="connsiteX19" fmla="*/ 318241 w 9619841"/>
                <a:gd name="connsiteY19" fmla="*/ 3547423 h 3547423"/>
                <a:gd name="connsiteX20" fmla="*/ 0 w 9619841"/>
                <a:gd name="connsiteY20" fmla="*/ 1961213 h 3547423"/>
                <a:gd name="connsiteX21" fmla="*/ 48940 w 9619841"/>
                <a:gd name="connsiteY21" fmla="*/ 1973251 h 3547423"/>
                <a:gd name="connsiteX22" fmla="*/ 146440 w 9619841"/>
                <a:gd name="connsiteY22" fmla="*/ 1996338 h 3547423"/>
                <a:gd name="connsiteX23" fmla="*/ 766026 w 9619841"/>
                <a:gd name="connsiteY23" fmla="*/ 1687114 h 3547423"/>
                <a:gd name="connsiteX24" fmla="*/ 951889 w 9619841"/>
                <a:gd name="connsiteY24" fmla="*/ 1648559 h 354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19841" h="3547423">
                  <a:moveTo>
                    <a:pt x="951889" y="1648559"/>
                  </a:moveTo>
                  <a:cubicBezTo>
                    <a:pt x="1892210" y="1496766"/>
                    <a:pt x="2971287" y="1936794"/>
                    <a:pt x="3004214" y="1936794"/>
                  </a:cubicBezTo>
                  <a:cubicBezTo>
                    <a:pt x="3374044" y="2016305"/>
                    <a:pt x="4252990" y="2211339"/>
                    <a:pt x="4524838" y="2234515"/>
                  </a:cubicBezTo>
                  <a:cubicBezTo>
                    <a:pt x="4835111" y="2264465"/>
                    <a:pt x="5115605" y="2248064"/>
                    <a:pt x="5370163" y="2049108"/>
                  </a:cubicBezTo>
                  <a:cubicBezTo>
                    <a:pt x="5475829" y="1963178"/>
                    <a:pt x="5581494" y="1867266"/>
                    <a:pt x="5707332" y="1804156"/>
                  </a:cubicBezTo>
                  <a:cubicBezTo>
                    <a:pt x="5852382" y="1731419"/>
                    <a:pt x="6939778" y="1016531"/>
                    <a:pt x="7115567" y="1032933"/>
                  </a:cubicBezTo>
                  <a:cubicBezTo>
                    <a:pt x="7474830" y="1105670"/>
                    <a:pt x="7983946" y="1211566"/>
                    <a:pt x="8228898" y="1138829"/>
                  </a:cubicBezTo>
                  <a:cubicBezTo>
                    <a:pt x="8635230" y="1022949"/>
                    <a:pt x="9163558" y="423584"/>
                    <a:pt x="9309568" y="0"/>
                  </a:cubicBezTo>
                  <a:cubicBezTo>
                    <a:pt x="9179888" y="469936"/>
                    <a:pt x="8585279" y="1132055"/>
                    <a:pt x="8146286" y="1264692"/>
                  </a:cubicBezTo>
                  <a:cubicBezTo>
                    <a:pt x="8460401" y="1549221"/>
                    <a:pt x="9186612" y="1602347"/>
                    <a:pt x="9564126" y="1403747"/>
                  </a:cubicBezTo>
                  <a:cubicBezTo>
                    <a:pt x="9583338" y="1393764"/>
                    <a:pt x="9599668" y="1383781"/>
                    <a:pt x="9619841" y="1373797"/>
                  </a:cubicBezTo>
                  <a:cubicBezTo>
                    <a:pt x="9206785" y="1691842"/>
                    <a:pt x="8334563" y="1688276"/>
                    <a:pt x="7947443" y="1331011"/>
                  </a:cubicBezTo>
                  <a:cubicBezTo>
                    <a:pt x="7958010" y="1321027"/>
                    <a:pt x="7065616" y="950213"/>
                    <a:pt x="5803392" y="1946777"/>
                  </a:cubicBezTo>
                  <a:cubicBezTo>
                    <a:pt x="5657381" y="2062656"/>
                    <a:pt x="5521937" y="2188163"/>
                    <a:pt x="5376887" y="2297625"/>
                  </a:cubicBezTo>
                  <a:cubicBezTo>
                    <a:pt x="4960949" y="2602121"/>
                    <a:pt x="3674711" y="2406730"/>
                    <a:pt x="3205940" y="2307608"/>
                  </a:cubicBezTo>
                  <a:lnTo>
                    <a:pt x="3268378" y="2324010"/>
                  </a:lnTo>
                  <a:cubicBezTo>
                    <a:pt x="2542168" y="2228097"/>
                    <a:pt x="1867829" y="2122201"/>
                    <a:pt x="1127209" y="2228097"/>
                  </a:cubicBezTo>
                  <a:cubicBezTo>
                    <a:pt x="624817" y="2300834"/>
                    <a:pt x="619054" y="2558978"/>
                    <a:pt x="459595" y="2946550"/>
                  </a:cubicBezTo>
                  <a:cubicBezTo>
                    <a:pt x="407722" y="3075712"/>
                    <a:pt x="374222" y="3294724"/>
                    <a:pt x="335588" y="3473023"/>
                  </a:cubicBezTo>
                  <a:lnTo>
                    <a:pt x="318241" y="3547423"/>
                  </a:lnTo>
                  <a:lnTo>
                    <a:pt x="0" y="1961213"/>
                  </a:lnTo>
                  <a:lnTo>
                    <a:pt x="48940" y="1973251"/>
                  </a:lnTo>
                  <a:cubicBezTo>
                    <a:pt x="96009" y="1985374"/>
                    <a:pt x="143078" y="1997942"/>
                    <a:pt x="146440" y="1996338"/>
                  </a:cubicBezTo>
                  <a:cubicBezTo>
                    <a:pt x="327993" y="1842976"/>
                    <a:pt x="540412" y="1745031"/>
                    <a:pt x="766026" y="1687114"/>
                  </a:cubicBezTo>
                  <a:cubicBezTo>
                    <a:pt x="827130" y="1671428"/>
                    <a:pt x="889201" y="1658679"/>
                    <a:pt x="951889" y="1648559"/>
                  </a:cubicBezTo>
                  <a:close/>
                </a:path>
              </a:pathLst>
            </a:custGeom>
            <a:solidFill>
              <a:srgbClr val="E7E6E6">
                <a:lumMod val="75000"/>
              </a:srgbClr>
            </a:solidFill>
            <a:ln w="9525">
              <a:noFill/>
              <a:round/>
            </a:ln>
          </p:spPr>
          <p:txBody>
            <a:bodyPr wrap="square">
              <a:no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8" name="Oval 5"/>
            <p:cNvSpPr/>
            <p:nvPr>
              <p:custDataLst>
                <p:tags r:id="rId25"/>
              </p:custDataLst>
            </p:nvPr>
          </p:nvSpPr>
          <p:spPr bwMode="auto">
            <a:xfrm>
              <a:off x="12165" y="7660"/>
              <a:ext cx="168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9" name="Oval 6"/>
            <p:cNvSpPr/>
            <p:nvPr>
              <p:custDataLst>
                <p:tags r:id="rId26"/>
              </p:custDataLst>
            </p:nvPr>
          </p:nvSpPr>
          <p:spPr bwMode="auto">
            <a:xfrm>
              <a:off x="11054" y="7358"/>
              <a:ext cx="169" cy="16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0" name="Oval 7"/>
            <p:cNvSpPr/>
            <p:nvPr>
              <p:custDataLst>
                <p:tags r:id="rId27"/>
              </p:custDataLst>
            </p:nvPr>
          </p:nvSpPr>
          <p:spPr bwMode="auto">
            <a:xfrm>
              <a:off x="12891" y="7953"/>
              <a:ext cx="169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Oval 8"/>
            <p:cNvSpPr/>
            <p:nvPr>
              <p:custDataLst>
                <p:tags r:id="rId28"/>
              </p:custDataLst>
            </p:nvPr>
          </p:nvSpPr>
          <p:spPr bwMode="auto">
            <a:xfrm>
              <a:off x="14327" y="8329"/>
              <a:ext cx="169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2" name="Oval 9"/>
            <p:cNvSpPr/>
            <p:nvPr>
              <p:custDataLst>
                <p:tags r:id="rId29"/>
              </p:custDataLst>
            </p:nvPr>
          </p:nvSpPr>
          <p:spPr bwMode="auto">
            <a:xfrm>
              <a:off x="15669" y="7893"/>
              <a:ext cx="85" cy="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3" name="Oval 10"/>
            <p:cNvSpPr/>
            <p:nvPr>
              <p:custDataLst>
                <p:tags r:id="rId30"/>
              </p:custDataLst>
            </p:nvPr>
          </p:nvSpPr>
          <p:spPr bwMode="auto">
            <a:xfrm>
              <a:off x="16862" y="7953"/>
              <a:ext cx="85" cy="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4" name="Freeform 5"/>
            <p:cNvSpPr/>
            <p:nvPr>
              <p:custDataLst>
                <p:tags r:id="rId31"/>
              </p:custDataLst>
            </p:nvPr>
          </p:nvSpPr>
          <p:spPr bwMode="auto">
            <a:xfrm rot="8375884">
              <a:off x="11996" y="6661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C1272D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5" name="Freeform 5"/>
            <p:cNvSpPr/>
            <p:nvPr>
              <p:custDataLst>
                <p:tags r:id="rId32"/>
              </p:custDataLst>
            </p:nvPr>
          </p:nvSpPr>
          <p:spPr bwMode="auto">
            <a:xfrm rot="7494101">
              <a:off x="14019" y="7308"/>
              <a:ext cx="1757" cy="760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4472C4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6" name="Freeform 5"/>
            <p:cNvSpPr/>
            <p:nvPr>
              <p:custDataLst>
                <p:tags r:id="rId33"/>
              </p:custDataLst>
            </p:nvPr>
          </p:nvSpPr>
          <p:spPr bwMode="auto">
            <a:xfrm rot="7358619">
              <a:off x="16502" y="6901"/>
              <a:ext cx="1704" cy="736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00B050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 baseline="-25000" dirty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7" name="Freeform 5"/>
            <p:cNvSpPr/>
            <p:nvPr>
              <p:custDataLst>
                <p:tags r:id="rId34"/>
              </p:custDataLst>
            </p:nvPr>
          </p:nvSpPr>
          <p:spPr bwMode="auto">
            <a:xfrm rot="3380677">
              <a:off x="10698" y="7828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8" name="Freeform 5"/>
            <p:cNvSpPr/>
            <p:nvPr>
              <p:custDataLst>
                <p:tags r:id="rId35"/>
              </p:custDataLst>
            </p:nvPr>
          </p:nvSpPr>
          <p:spPr bwMode="auto">
            <a:xfrm rot="3467410">
              <a:off x="12563" y="8368"/>
              <a:ext cx="1756" cy="760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00B6A5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kern="0">
                <a:sym typeface="Arial" panose="020B0604020202020204" pitchFamily="34" charset="0"/>
              </a:endParaRPr>
            </a:p>
          </p:txBody>
        </p:sp>
        <p:sp>
          <p:nvSpPr>
            <p:cNvPr id="89" name="Freeform 5"/>
            <p:cNvSpPr/>
            <p:nvPr>
              <p:custDataLst>
                <p:tags r:id="rId36"/>
              </p:custDataLst>
            </p:nvPr>
          </p:nvSpPr>
          <p:spPr bwMode="auto">
            <a:xfrm rot="2257082">
              <a:off x="15541" y="8080"/>
              <a:ext cx="1704" cy="73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 rot="3124774">
              <a:off x="10976" y="8014"/>
              <a:ext cx="1374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抑制关系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Box 13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 rot="3124774">
              <a:off x="12604" y="8432"/>
              <a:ext cx="163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双向抑制关系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TextBox 13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 rot="2362389">
              <a:off x="15581" y="8242"/>
              <a:ext cx="163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中介影响关系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 rot="19093477">
              <a:off x="12149" y="6884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双向促进关系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TextBox 13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 rot="18250015">
              <a:off x="14042" y="7513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协同影响关系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TextBox 13"/>
            <p:cNvSpPr txBox="1"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rot="18145367">
              <a:off x="16515" y="7047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调节影响关系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Oval 6"/>
            <p:cNvSpPr/>
            <p:nvPr>
              <p:custDataLst>
                <p:tags r:id="rId43"/>
              </p:custDataLst>
            </p:nvPr>
          </p:nvSpPr>
          <p:spPr bwMode="auto">
            <a:xfrm rot="15180000">
              <a:off x="10678" y="7288"/>
              <a:ext cx="169" cy="16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2" name="Freeform 5"/>
            <p:cNvSpPr/>
            <p:nvPr>
              <p:custDataLst>
                <p:tags r:id="rId44"/>
              </p:custDataLst>
            </p:nvPr>
          </p:nvSpPr>
          <p:spPr bwMode="auto">
            <a:xfrm rot="18560676">
              <a:off x="10373" y="6163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7030A0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3" name="TextBox 13"/>
            <p:cNvSpPr txBox="1"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rot="18304773">
              <a:off x="10672" y="6349"/>
              <a:ext cx="1332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促进关系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4005" y="5958"/>
              <a:ext cx="3288" cy="657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作用影响类关系</a:t>
              </a:r>
              <a:endParaRPr lang="zh-CN" altLang="en-US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逻辑类关系</a:t>
            </a:r>
            <a:r>
              <a:rPr lang="zh-CN" altLang="en-US"/>
              <a:t>框架</a:t>
            </a: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46802" y="974090"/>
            <a:ext cx="3171733" cy="1078865"/>
            <a:chOff x="492" y="1534"/>
            <a:chExt cx="6719" cy="2286"/>
          </a:xfrm>
        </p:grpSpPr>
        <p:sp>
          <p:nvSpPr>
            <p:cNvPr id="64" name="椭圆 63"/>
            <p:cNvSpPr/>
            <p:nvPr/>
          </p:nvSpPr>
          <p:spPr>
            <a:xfrm>
              <a:off x="4924" y="1534"/>
              <a:ext cx="2286" cy="228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/>
                <a:t>果：</a:t>
              </a:r>
              <a:endParaRPr lang="zh-CN" altLang="en-US" sz="2400" b="1"/>
            </a:p>
            <a:p>
              <a:pPr algn="ctr"/>
              <a:endParaRPr lang="zh-CN" altLang="en-US" sz="1400"/>
            </a:p>
            <a:p>
              <a:pPr algn="ctr"/>
              <a:endParaRPr lang="zh-CN" altLang="en-US" sz="1400"/>
            </a:p>
          </p:txBody>
        </p:sp>
        <p:sp>
          <p:nvSpPr>
            <p:cNvPr id="65" name="椭圆 64"/>
            <p:cNvSpPr/>
            <p:nvPr/>
          </p:nvSpPr>
          <p:spPr>
            <a:xfrm>
              <a:off x="703" y="1534"/>
              <a:ext cx="2286" cy="2286"/>
            </a:xfrm>
            <a:prstGeom prst="ellipse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/>
                <a:t>因：</a:t>
              </a:r>
              <a:endParaRPr lang="zh-CN" altLang="en-US" sz="1400"/>
            </a:p>
            <a:p>
              <a:pPr algn="ctr"/>
              <a:endParaRPr lang="en-US" altLang="zh-CN" sz="1400" b="1">
                <a:solidFill>
                  <a:srgbClr val="FFFF00"/>
                </a:solidFill>
              </a:endParaRPr>
            </a:p>
            <a:p>
              <a:pPr algn="ctr"/>
              <a:endParaRPr lang="en-US" altLang="zh-CN" sz="1400" b="1">
                <a:solidFill>
                  <a:srgbClr val="FFFF00"/>
                </a:solidFill>
              </a:endParaRPr>
            </a:p>
          </p:txBody>
        </p:sp>
        <p:sp>
          <p:nvSpPr>
            <p:cNvPr id="66" name="右箭头 65"/>
            <p:cNvSpPr/>
            <p:nvPr/>
          </p:nvSpPr>
          <p:spPr>
            <a:xfrm>
              <a:off x="3143" y="2370"/>
              <a:ext cx="1628" cy="614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92" y="2653"/>
              <a:ext cx="2497" cy="658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noAutofit/>
            </a:bodyPr>
            <a:p>
              <a:pPr algn="ctr"/>
              <a:r>
                <a:rPr lang="zh-CN" altLang="en-US" sz="1400" b="1">
                  <a:solidFill>
                    <a:srgbClr val="FFFF00"/>
                  </a:solidFill>
                  <a:sym typeface="+mn-ea"/>
                </a:rPr>
                <a:t>温度＜</a:t>
              </a:r>
              <a:r>
                <a:rPr lang="en-US" altLang="zh-CN" sz="1400" b="1">
                  <a:solidFill>
                    <a:srgbClr val="FFFF00"/>
                  </a:solidFill>
                  <a:sym typeface="+mn-ea"/>
                </a:rPr>
                <a:t>0℃</a:t>
              </a:r>
              <a:endParaRPr lang="en-US" altLang="zh-CN" sz="1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4925" y="2655"/>
              <a:ext cx="2286" cy="658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noAutofit/>
            </a:bodyPr>
            <a:p>
              <a:pPr algn="ctr"/>
              <a:r>
                <a:rPr lang="zh-CN" altLang="en-US" sz="1400" b="1">
                  <a:solidFill>
                    <a:srgbClr val="FFFF00"/>
                  </a:solidFill>
                  <a:sym typeface="+mn-ea"/>
                </a:rPr>
                <a:t>水结冰</a:t>
              </a:r>
              <a:endParaRPr lang="zh-CN" altLang="en-US" sz="1400" b="1">
                <a:solidFill>
                  <a:srgbClr val="FFFF00"/>
                </a:solidFill>
                <a:sym typeface="+mn-ea"/>
              </a:endParaRPr>
            </a:p>
          </p:txBody>
        </p:sp>
      </p:grpSp>
      <p:graphicFrame>
        <p:nvGraphicFramePr>
          <p:cNvPr id="39" name="图示 38"/>
          <p:cNvGraphicFramePr/>
          <p:nvPr/>
        </p:nvGraphicFramePr>
        <p:xfrm>
          <a:off x="3591560" y="556895"/>
          <a:ext cx="3494405" cy="187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50" name="图示 49"/>
          <p:cNvGraphicFramePr/>
          <p:nvPr/>
        </p:nvGraphicFramePr>
        <p:xfrm>
          <a:off x="7410450" y="719455"/>
          <a:ext cx="2749550" cy="145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1" name="文本框 50"/>
          <p:cNvSpPr txBox="1"/>
          <p:nvPr/>
        </p:nvSpPr>
        <p:spPr>
          <a:xfrm rot="19620000">
            <a:off x="8204200" y="953770"/>
            <a:ext cx="709295" cy="388620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sz="1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合格</a:t>
            </a:r>
            <a:endParaRPr lang="zh-CN" altLang="en-US" sz="14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 rot="2160000">
            <a:off x="8124825" y="1568450"/>
            <a:ext cx="912495" cy="388620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不合格</a:t>
            </a:r>
            <a:endParaRPr lang="zh-CN" altLang="en-US" sz="14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6" name="图片 75"/>
          <p:cNvPicPr/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6575" y="974090"/>
            <a:ext cx="6153785" cy="5716270"/>
          </a:xfrm>
          <a:prstGeom prst="rect">
            <a:avLst/>
          </a:prstGeom>
        </p:spPr>
      </p:pic>
      <p:sp>
        <p:nvSpPr>
          <p:cNvPr id="77" name="任意多边形 76"/>
          <p:cNvSpPr/>
          <p:nvPr>
            <p:custDataLst>
              <p:tags r:id="rId12"/>
            </p:custDataLst>
          </p:nvPr>
        </p:nvSpPr>
        <p:spPr bwMode="auto">
          <a:xfrm rot="680677">
            <a:off x="440943" y="3634752"/>
            <a:ext cx="5122379" cy="1888934"/>
          </a:xfrm>
          <a:custGeom>
            <a:avLst/>
            <a:gdLst>
              <a:gd name="connsiteX0" fmla="*/ 951889 w 9619841"/>
              <a:gd name="connsiteY0" fmla="*/ 1648559 h 3547423"/>
              <a:gd name="connsiteX1" fmla="*/ 3004214 w 9619841"/>
              <a:gd name="connsiteY1" fmla="*/ 1936794 h 3547423"/>
              <a:gd name="connsiteX2" fmla="*/ 4524838 w 9619841"/>
              <a:gd name="connsiteY2" fmla="*/ 2234515 h 3547423"/>
              <a:gd name="connsiteX3" fmla="*/ 5370163 w 9619841"/>
              <a:gd name="connsiteY3" fmla="*/ 2049108 h 3547423"/>
              <a:gd name="connsiteX4" fmla="*/ 5707332 w 9619841"/>
              <a:gd name="connsiteY4" fmla="*/ 1804156 h 3547423"/>
              <a:gd name="connsiteX5" fmla="*/ 7115567 w 9619841"/>
              <a:gd name="connsiteY5" fmla="*/ 1032933 h 3547423"/>
              <a:gd name="connsiteX6" fmla="*/ 8228898 w 9619841"/>
              <a:gd name="connsiteY6" fmla="*/ 1138829 h 3547423"/>
              <a:gd name="connsiteX7" fmla="*/ 9309568 w 9619841"/>
              <a:gd name="connsiteY7" fmla="*/ 0 h 3547423"/>
              <a:gd name="connsiteX8" fmla="*/ 8146286 w 9619841"/>
              <a:gd name="connsiteY8" fmla="*/ 1264692 h 3547423"/>
              <a:gd name="connsiteX9" fmla="*/ 9564126 w 9619841"/>
              <a:gd name="connsiteY9" fmla="*/ 1403747 h 3547423"/>
              <a:gd name="connsiteX10" fmla="*/ 9619841 w 9619841"/>
              <a:gd name="connsiteY10" fmla="*/ 1373797 h 3547423"/>
              <a:gd name="connsiteX11" fmla="*/ 7947443 w 9619841"/>
              <a:gd name="connsiteY11" fmla="*/ 1331011 h 3547423"/>
              <a:gd name="connsiteX12" fmla="*/ 5803392 w 9619841"/>
              <a:gd name="connsiteY12" fmla="*/ 1946777 h 3547423"/>
              <a:gd name="connsiteX13" fmla="*/ 5376887 w 9619841"/>
              <a:gd name="connsiteY13" fmla="*/ 2297625 h 3547423"/>
              <a:gd name="connsiteX14" fmla="*/ 3205940 w 9619841"/>
              <a:gd name="connsiteY14" fmla="*/ 2307608 h 3547423"/>
              <a:gd name="connsiteX15" fmla="*/ 3268378 w 9619841"/>
              <a:gd name="connsiteY15" fmla="*/ 2324010 h 3547423"/>
              <a:gd name="connsiteX16" fmla="*/ 1127209 w 9619841"/>
              <a:gd name="connsiteY16" fmla="*/ 2228097 h 3547423"/>
              <a:gd name="connsiteX17" fmla="*/ 459595 w 9619841"/>
              <a:gd name="connsiteY17" fmla="*/ 2946550 h 3547423"/>
              <a:gd name="connsiteX18" fmla="*/ 335588 w 9619841"/>
              <a:gd name="connsiteY18" fmla="*/ 3473023 h 3547423"/>
              <a:gd name="connsiteX19" fmla="*/ 318241 w 9619841"/>
              <a:gd name="connsiteY19" fmla="*/ 3547423 h 3547423"/>
              <a:gd name="connsiteX20" fmla="*/ 0 w 9619841"/>
              <a:gd name="connsiteY20" fmla="*/ 1961213 h 3547423"/>
              <a:gd name="connsiteX21" fmla="*/ 48940 w 9619841"/>
              <a:gd name="connsiteY21" fmla="*/ 1973251 h 3547423"/>
              <a:gd name="connsiteX22" fmla="*/ 146440 w 9619841"/>
              <a:gd name="connsiteY22" fmla="*/ 1996338 h 3547423"/>
              <a:gd name="connsiteX23" fmla="*/ 766026 w 9619841"/>
              <a:gd name="connsiteY23" fmla="*/ 1687114 h 3547423"/>
              <a:gd name="connsiteX24" fmla="*/ 951889 w 9619841"/>
              <a:gd name="connsiteY24" fmla="*/ 1648559 h 354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619841" h="3547423">
                <a:moveTo>
                  <a:pt x="951889" y="1648559"/>
                </a:moveTo>
                <a:cubicBezTo>
                  <a:pt x="1892210" y="1496766"/>
                  <a:pt x="2971287" y="1936794"/>
                  <a:pt x="3004214" y="1936794"/>
                </a:cubicBezTo>
                <a:cubicBezTo>
                  <a:pt x="3374044" y="2016305"/>
                  <a:pt x="4252990" y="2211339"/>
                  <a:pt x="4524838" y="2234515"/>
                </a:cubicBezTo>
                <a:cubicBezTo>
                  <a:pt x="4835111" y="2264465"/>
                  <a:pt x="5115605" y="2248064"/>
                  <a:pt x="5370163" y="2049108"/>
                </a:cubicBezTo>
                <a:cubicBezTo>
                  <a:pt x="5475829" y="1963178"/>
                  <a:pt x="5581494" y="1867266"/>
                  <a:pt x="5707332" y="1804156"/>
                </a:cubicBezTo>
                <a:cubicBezTo>
                  <a:pt x="5852382" y="1731419"/>
                  <a:pt x="6939778" y="1016531"/>
                  <a:pt x="7115567" y="1032933"/>
                </a:cubicBezTo>
                <a:cubicBezTo>
                  <a:pt x="7474830" y="1105670"/>
                  <a:pt x="7983946" y="1211566"/>
                  <a:pt x="8228898" y="1138829"/>
                </a:cubicBezTo>
                <a:cubicBezTo>
                  <a:pt x="8635230" y="1022949"/>
                  <a:pt x="9163558" y="423584"/>
                  <a:pt x="9309568" y="0"/>
                </a:cubicBezTo>
                <a:cubicBezTo>
                  <a:pt x="9179888" y="469936"/>
                  <a:pt x="8585279" y="1132055"/>
                  <a:pt x="8146286" y="1264692"/>
                </a:cubicBezTo>
                <a:cubicBezTo>
                  <a:pt x="8460401" y="1549221"/>
                  <a:pt x="9186612" y="1602347"/>
                  <a:pt x="9564126" y="1403747"/>
                </a:cubicBezTo>
                <a:cubicBezTo>
                  <a:pt x="9583338" y="1393764"/>
                  <a:pt x="9599668" y="1383781"/>
                  <a:pt x="9619841" y="1373797"/>
                </a:cubicBezTo>
                <a:cubicBezTo>
                  <a:pt x="9206785" y="1691842"/>
                  <a:pt x="8334563" y="1688276"/>
                  <a:pt x="7947443" y="1331011"/>
                </a:cubicBezTo>
                <a:cubicBezTo>
                  <a:pt x="7958010" y="1321027"/>
                  <a:pt x="7065616" y="950213"/>
                  <a:pt x="5803392" y="1946777"/>
                </a:cubicBezTo>
                <a:cubicBezTo>
                  <a:pt x="5657381" y="2062656"/>
                  <a:pt x="5521937" y="2188163"/>
                  <a:pt x="5376887" y="2297625"/>
                </a:cubicBezTo>
                <a:cubicBezTo>
                  <a:pt x="4960949" y="2602121"/>
                  <a:pt x="3674711" y="2406730"/>
                  <a:pt x="3205940" y="2307608"/>
                </a:cubicBezTo>
                <a:lnTo>
                  <a:pt x="3268378" y="2324010"/>
                </a:lnTo>
                <a:cubicBezTo>
                  <a:pt x="2542168" y="2228097"/>
                  <a:pt x="1867829" y="2122201"/>
                  <a:pt x="1127209" y="2228097"/>
                </a:cubicBezTo>
                <a:cubicBezTo>
                  <a:pt x="624817" y="2300834"/>
                  <a:pt x="619054" y="2558978"/>
                  <a:pt x="459595" y="2946550"/>
                </a:cubicBezTo>
                <a:cubicBezTo>
                  <a:pt x="407722" y="3075712"/>
                  <a:pt x="374222" y="3294724"/>
                  <a:pt x="335588" y="3473023"/>
                </a:cubicBezTo>
                <a:lnTo>
                  <a:pt x="318241" y="3547423"/>
                </a:lnTo>
                <a:lnTo>
                  <a:pt x="0" y="1961213"/>
                </a:lnTo>
                <a:lnTo>
                  <a:pt x="48940" y="1973251"/>
                </a:lnTo>
                <a:cubicBezTo>
                  <a:pt x="96009" y="1985374"/>
                  <a:pt x="143078" y="1997942"/>
                  <a:pt x="146440" y="1996338"/>
                </a:cubicBezTo>
                <a:cubicBezTo>
                  <a:pt x="327993" y="1842976"/>
                  <a:pt x="540412" y="1745031"/>
                  <a:pt x="766026" y="1687114"/>
                </a:cubicBezTo>
                <a:cubicBezTo>
                  <a:pt x="827130" y="1671428"/>
                  <a:pt x="889201" y="1658679"/>
                  <a:pt x="951889" y="1648559"/>
                </a:cubicBezTo>
                <a:close/>
              </a:path>
            </a:pathLst>
          </a:custGeom>
          <a:solidFill>
            <a:srgbClr val="E7E6E6">
              <a:lumMod val="75000"/>
            </a:srgbClr>
          </a:solidFill>
          <a:ln w="9525">
            <a:noFill/>
            <a:round/>
          </a:ln>
        </p:spPr>
        <p:txBody>
          <a:bodyPr wrap="square">
            <a:no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78" name="Oval 5"/>
          <p:cNvSpPr/>
          <p:nvPr>
            <p:custDataLst>
              <p:tags r:id="rId13"/>
            </p:custDataLst>
          </p:nvPr>
        </p:nvSpPr>
        <p:spPr bwMode="auto">
          <a:xfrm>
            <a:off x="1637876" y="4402083"/>
            <a:ext cx="106509" cy="107354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79" name="Oval 6"/>
          <p:cNvSpPr/>
          <p:nvPr>
            <p:custDataLst>
              <p:tags r:id="rId14"/>
            </p:custDataLst>
          </p:nvPr>
        </p:nvSpPr>
        <p:spPr bwMode="auto">
          <a:xfrm>
            <a:off x="932040" y="4210197"/>
            <a:ext cx="107354" cy="106509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0" name="Oval 7"/>
          <p:cNvSpPr/>
          <p:nvPr>
            <p:custDataLst>
              <p:tags r:id="rId15"/>
            </p:custDataLst>
          </p:nvPr>
        </p:nvSpPr>
        <p:spPr bwMode="auto">
          <a:xfrm>
            <a:off x="2098572" y="4588052"/>
            <a:ext cx="107354" cy="107354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1" name="Oval 8"/>
          <p:cNvSpPr/>
          <p:nvPr>
            <p:custDataLst>
              <p:tags r:id="rId16"/>
            </p:custDataLst>
          </p:nvPr>
        </p:nvSpPr>
        <p:spPr bwMode="auto">
          <a:xfrm>
            <a:off x="3010664" y="4826430"/>
            <a:ext cx="107355" cy="107354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2" name="Oval 9"/>
          <p:cNvSpPr/>
          <p:nvPr>
            <p:custDataLst>
              <p:tags r:id="rId17"/>
            </p:custDataLst>
          </p:nvPr>
        </p:nvSpPr>
        <p:spPr bwMode="auto">
          <a:xfrm>
            <a:off x="3862740" y="4550013"/>
            <a:ext cx="54100" cy="53255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3" name="Oval 10"/>
          <p:cNvSpPr/>
          <p:nvPr>
            <p:custDataLst>
              <p:tags r:id="rId18"/>
            </p:custDataLst>
          </p:nvPr>
        </p:nvSpPr>
        <p:spPr bwMode="auto">
          <a:xfrm>
            <a:off x="4620140" y="4588052"/>
            <a:ext cx="54100" cy="53254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4" name="Freeform 5"/>
          <p:cNvSpPr/>
          <p:nvPr>
            <p:custDataLst>
              <p:tags r:id="rId19"/>
            </p:custDataLst>
          </p:nvPr>
        </p:nvSpPr>
        <p:spPr bwMode="auto">
          <a:xfrm rot="8375884">
            <a:off x="1530521" y="3767253"/>
            <a:ext cx="1263743" cy="54691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C1272D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5" name="Freeform 5"/>
          <p:cNvSpPr/>
          <p:nvPr>
            <p:custDataLst>
              <p:tags r:id="rId20"/>
            </p:custDataLst>
          </p:nvPr>
        </p:nvSpPr>
        <p:spPr bwMode="auto">
          <a:xfrm rot="7494101">
            <a:off x="2814974" y="4178498"/>
            <a:ext cx="1115813" cy="48267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4472C4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6" name="Freeform 5"/>
          <p:cNvSpPr/>
          <p:nvPr>
            <p:custDataLst>
              <p:tags r:id="rId21"/>
            </p:custDataLst>
          </p:nvPr>
        </p:nvSpPr>
        <p:spPr bwMode="auto">
          <a:xfrm rot="7358619">
            <a:off x="4391483" y="3919832"/>
            <a:ext cx="1082001" cy="46745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 baseline="-2500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7" name="Freeform 5"/>
          <p:cNvSpPr/>
          <p:nvPr>
            <p:custDataLst>
              <p:tags r:id="rId22"/>
            </p:custDataLst>
          </p:nvPr>
        </p:nvSpPr>
        <p:spPr bwMode="auto">
          <a:xfrm rot="3380677">
            <a:off x="706341" y="4508592"/>
            <a:ext cx="1263743" cy="54691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FFBD1B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88" name="Freeform 5"/>
          <p:cNvSpPr/>
          <p:nvPr>
            <p:custDataLst>
              <p:tags r:id="rId23"/>
            </p:custDataLst>
          </p:nvPr>
        </p:nvSpPr>
        <p:spPr bwMode="auto">
          <a:xfrm rot="3467410">
            <a:off x="1890099" y="4851146"/>
            <a:ext cx="1114968" cy="48267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B6A5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ym typeface="Arial" panose="020B0604020202020204" pitchFamily="34" charset="0"/>
            </a:endParaRPr>
          </a:p>
        </p:txBody>
      </p:sp>
      <p:sp>
        <p:nvSpPr>
          <p:cNvPr id="89" name="Freeform 5"/>
          <p:cNvSpPr/>
          <p:nvPr>
            <p:custDataLst>
              <p:tags r:id="rId24"/>
            </p:custDataLst>
          </p:nvPr>
        </p:nvSpPr>
        <p:spPr bwMode="auto">
          <a:xfrm rot="2257082">
            <a:off x="3781590" y="4668357"/>
            <a:ext cx="1082001" cy="46830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3124774">
            <a:off x="1031318" y="4626823"/>
            <a:ext cx="575113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TextBox 13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3124774">
            <a:off x="2148704" y="4892074"/>
            <a:ext cx="574046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TextBox 13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2362389">
            <a:off x="4039248" y="4771616"/>
            <a:ext cx="574045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TextBox 13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 rot="19093477">
            <a:off x="1872421" y="3909006"/>
            <a:ext cx="575113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TextBox 13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 rot="18250015">
            <a:off x="3074411" y="4308338"/>
            <a:ext cx="575113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13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 rot="18145367">
            <a:off x="4644927" y="4012320"/>
            <a:ext cx="575113" cy="25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rmAutofit fontScale="40000"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逻辑类关系框架</a:t>
            </a:r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584200" y="3812540"/>
            <a:ext cx="2474595" cy="2797810"/>
            <a:chOff x="3252" y="6004"/>
            <a:chExt cx="3897" cy="4406"/>
          </a:xfrm>
        </p:grpSpPr>
        <p:sp>
          <p:nvSpPr>
            <p:cNvPr id="17" name="圆角矩形 16"/>
            <p:cNvSpPr/>
            <p:nvPr/>
          </p:nvSpPr>
          <p:spPr>
            <a:xfrm>
              <a:off x="3260" y="6004"/>
              <a:ext cx="3855" cy="4406"/>
            </a:xfrm>
            <a:prstGeom prst="roundRect">
              <a:avLst>
                <a:gd name="adj" fmla="val 3082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 rot="0">
              <a:off x="3252" y="6657"/>
              <a:ext cx="3865" cy="2721"/>
              <a:chOff x="1783" y="7414"/>
              <a:chExt cx="5292" cy="3891"/>
            </a:xfrm>
          </p:grpSpPr>
          <p:sp>
            <p:nvSpPr>
              <p:cNvPr id="154" name="文本框 153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排他性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最多一个</a:t>
                </a: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成立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完整性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部分场景下必选</a:t>
                </a: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其一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矛盾性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要素逻辑</a:t>
                </a: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对立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19" name="文本占位符 3"/>
            <p:cNvSpPr>
              <a:spLocks noGrp="1"/>
            </p:cNvSpPr>
            <p:nvPr>
              <p:custDataLst>
                <p:tags r:id="rId1"/>
              </p:custDataLst>
            </p:nvPr>
          </p:nvSpPr>
          <p:spPr>
            <a:xfrm>
              <a:off x="3260" y="6129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互斥关系的特征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263" y="9395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不可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共存性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0">
            <a:off x="3284220" y="3812540"/>
            <a:ext cx="2474595" cy="2797810"/>
            <a:chOff x="4924" y="4130"/>
            <a:chExt cx="3897" cy="4406"/>
          </a:xfrm>
        </p:grpSpPr>
        <p:sp>
          <p:nvSpPr>
            <p:cNvPr id="31" name="圆角矩形 30"/>
            <p:cNvSpPr/>
            <p:nvPr/>
          </p:nvSpPr>
          <p:spPr>
            <a:xfrm>
              <a:off x="4932" y="4130"/>
              <a:ext cx="3855" cy="4406"/>
            </a:xfrm>
            <a:prstGeom prst="roundRect">
              <a:avLst>
                <a:gd name="adj" fmla="val 308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 rot="0">
              <a:off x="4924" y="4783"/>
              <a:ext cx="3865" cy="2868"/>
              <a:chOff x="1783" y="7414"/>
              <a:chExt cx="5292" cy="4101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层级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包含性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属性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继承性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子要素具备母要素的核心属性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798" y="10014"/>
                <a:ext cx="5277" cy="15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不可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分割性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子要素脱离母要素后可能失去原有</a:t>
                </a:r>
                <a:r>
                  <a:rPr lang="zh-CN" altLang="en-US" sz="12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意义</a:t>
                </a:r>
                <a:endParaRPr lang="zh-CN" altLang="en-US" sz="1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36" name="文本占位符 3"/>
            <p:cNvSpPr>
              <a:spLocks noGrp="1"/>
            </p:cNvSpPr>
            <p:nvPr>
              <p:custDataLst>
                <p:tags r:id="rId2"/>
              </p:custDataLst>
            </p:nvPr>
          </p:nvSpPr>
          <p:spPr>
            <a:xfrm>
              <a:off x="4932" y="4255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包含关系的特征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935" y="7651"/>
              <a:ext cx="3886" cy="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全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覆盖性</a:t>
              </a:r>
              <a:endPara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母要素包含所有</a:t>
              </a: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子要素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042660" y="3812540"/>
            <a:ext cx="2474595" cy="2797810"/>
            <a:chOff x="12052" y="6004"/>
            <a:chExt cx="3897" cy="4406"/>
          </a:xfrm>
        </p:grpSpPr>
        <p:sp>
          <p:nvSpPr>
            <p:cNvPr id="42" name="圆角矩形 41"/>
            <p:cNvSpPr/>
            <p:nvPr/>
          </p:nvSpPr>
          <p:spPr>
            <a:xfrm>
              <a:off x="12060" y="6004"/>
              <a:ext cx="3855" cy="4406"/>
            </a:xfrm>
            <a:prstGeom prst="roundRect">
              <a:avLst>
                <a:gd name="adj" fmla="val 3082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 rot="0">
              <a:off x="12052" y="6657"/>
              <a:ext cx="3865" cy="2721"/>
              <a:chOff x="1783" y="7414"/>
              <a:chExt cx="5292" cy="3891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属性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一致性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完全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替代性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结果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等效性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7" name="文本占位符 3"/>
            <p:cNvSpPr>
              <a:spLocks noGrp="1"/>
            </p:cNvSpPr>
            <p:nvPr>
              <p:custDataLst>
                <p:tags r:id="rId3"/>
              </p:custDataLst>
            </p:nvPr>
          </p:nvSpPr>
          <p:spPr>
            <a:xfrm>
              <a:off x="12060" y="6129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等价关系的特征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2063" y="9395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无差异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关联性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582295" y="876300"/>
            <a:ext cx="2447925" cy="2797810"/>
          </a:xfrm>
          <a:prstGeom prst="roundRect">
            <a:avLst>
              <a:gd name="adj" fmla="val 3082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77215" y="1290955"/>
            <a:ext cx="2454275" cy="1727835"/>
            <a:chOff x="1783" y="7414"/>
            <a:chExt cx="5292" cy="3891"/>
          </a:xfrm>
        </p:grpSpPr>
        <p:sp>
          <p:nvSpPr>
            <p:cNvPr id="21" name="文本框 20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单一性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因</a:t>
              </a:r>
              <a:r>
                <a:rPr lang="en-US" altLang="zh-CN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→</a:t>
              </a: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果，不可逆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必然性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满足因的条件时，果大概率发生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简洁性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多为直接关联，少中间环节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占位符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82295" y="955675"/>
            <a:ext cx="2468880" cy="309245"/>
          </a:xfrm>
          <a:prstGeom prst="rect">
            <a:avLst/>
          </a:prstGeom>
          <a:noFill/>
        </p:spPr>
        <p:txBody>
          <a:bodyPr vert="horz" wrap="square" lIns="0" tIns="0" rIns="0" bIns="0" rtlCol="0" anchor="t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sym typeface="+mn-ea"/>
              </a:rPr>
              <a:t>因果关系的特征</a:t>
            </a:r>
            <a:endParaRPr lang="zh-CN" altLang="en-US" sz="1800" b="1">
              <a:solidFill>
                <a:srgbClr val="FFFF00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4200" y="3029585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t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可追溯性</a:t>
            </a:r>
            <a:endParaRPr lang="zh-CN" altLang="en-US" sz="1400" b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果可反向定位因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 rot="0">
            <a:off x="3306445" y="876300"/>
            <a:ext cx="2474595" cy="2797810"/>
            <a:chOff x="4924" y="4130"/>
            <a:chExt cx="3897" cy="4406"/>
          </a:xfrm>
        </p:grpSpPr>
        <p:sp>
          <p:nvSpPr>
            <p:cNvPr id="28" name="圆角矩形 27"/>
            <p:cNvSpPr/>
            <p:nvPr/>
          </p:nvSpPr>
          <p:spPr>
            <a:xfrm>
              <a:off x="4932" y="4130"/>
              <a:ext cx="3855" cy="4406"/>
            </a:xfrm>
            <a:prstGeom prst="roundRect">
              <a:avLst>
                <a:gd name="adj" fmla="val 308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 rot="0">
              <a:off x="4924" y="4783"/>
              <a:ext cx="3865" cy="2721"/>
              <a:chOff x="1783" y="7414"/>
              <a:chExt cx="5292" cy="3891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层级对等性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无直接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交互性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约束一致性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受同一规则管控</a:t>
                </a:r>
                <a:endParaRPr lang="zh-CN" altLang="en-US" sz="1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49" name="文本占位符 3"/>
            <p:cNvSpPr>
              <a:spLocks noGrp="1"/>
            </p:cNvSpPr>
            <p:nvPr>
              <p:custDataLst>
                <p:tags r:id="rId5"/>
              </p:custDataLst>
            </p:nvPr>
          </p:nvSpPr>
          <p:spPr>
            <a:xfrm>
              <a:off x="4932" y="4255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并列关系的特征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935" y="7521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可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选性</a:t>
              </a:r>
              <a:endPara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部分</a:t>
              </a: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场景下可择一使用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035675" y="876300"/>
            <a:ext cx="2474595" cy="2797810"/>
            <a:chOff x="9709" y="1380"/>
            <a:chExt cx="3897" cy="4406"/>
          </a:xfrm>
        </p:grpSpPr>
        <p:sp>
          <p:nvSpPr>
            <p:cNvPr id="51" name="圆角矩形 50"/>
            <p:cNvSpPr/>
            <p:nvPr/>
          </p:nvSpPr>
          <p:spPr>
            <a:xfrm>
              <a:off x="9717" y="1380"/>
              <a:ext cx="3855" cy="4406"/>
            </a:xfrm>
            <a:prstGeom prst="roundRect">
              <a:avLst>
                <a:gd name="adj" fmla="val 3082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 rot="0">
              <a:off x="9709" y="2033"/>
              <a:ext cx="3865" cy="2721"/>
              <a:chOff x="1783" y="7414"/>
              <a:chExt cx="5292" cy="3891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顺序依赖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不可</a:t>
                </a: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跳步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程度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递增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基础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关联性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后要素包含前要素的核心逻辑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6" name="文本占位符 3"/>
            <p:cNvSpPr>
              <a:spLocks noGrp="1"/>
            </p:cNvSpPr>
            <p:nvPr>
              <p:custDataLst>
                <p:tags r:id="rId6"/>
              </p:custDataLst>
            </p:nvPr>
          </p:nvSpPr>
          <p:spPr>
            <a:xfrm>
              <a:off x="9717" y="1505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递进关系的特征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9720" y="4771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不可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逆性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rot="0">
            <a:off x="8764905" y="876300"/>
            <a:ext cx="2639695" cy="2797810"/>
            <a:chOff x="4835" y="4130"/>
            <a:chExt cx="4157" cy="4406"/>
          </a:xfrm>
        </p:grpSpPr>
        <p:sp>
          <p:nvSpPr>
            <p:cNvPr id="59" name="圆角矩形 58"/>
            <p:cNvSpPr/>
            <p:nvPr/>
          </p:nvSpPr>
          <p:spPr>
            <a:xfrm>
              <a:off x="4932" y="4130"/>
              <a:ext cx="3855" cy="4406"/>
            </a:xfrm>
            <a:prstGeom prst="roundRect">
              <a:avLst>
                <a:gd name="adj" fmla="val 308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 rot="0">
              <a:off x="4835" y="4783"/>
              <a:ext cx="4157" cy="2721"/>
              <a:chOff x="1661" y="7414"/>
              <a:chExt cx="5692" cy="3891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661" y="7414"/>
                <a:ext cx="5692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前置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约束性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可逆性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条件不满足时结果大概率不发生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661" y="10014"/>
                <a:ext cx="5690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非</a:t>
                </a:r>
                <a:r>
                  <a:rPr lang="zh-CN" altLang="en-US" sz="14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必然性</a:t>
                </a:r>
                <a:endParaRPr lang="zh-CN" altLang="en-US" sz="14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条件满足≠结果必发生，仅解除约束</a:t>
                </a:r>
                <a:endParaRPr lang="zh-CN" altLang="en-US" sz="1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64" name="文本占位符 3"/>
            <p:cNvSpPr>
              <a:spLocks noGrp="1"/>
            </p:cNvSpPr>
            <p:nvPr>
              <p:custDataLst>
                <p:tags r:id="rId7"/>
              </p:custDataLst>
            </p:nvPr>
          </p:nvSpPr>
          <p:spPr>
            <a:xfrm>
              <a:off x="4932" y="4255"/>
              <a:ext cx="3888" cy="48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sym typeface="+mn-ea"/>
                </a:rPr>
                <a:t>条件关系的特征</a:t>
              </a:r>
              <a:endParaRPr lang="zh-CN" altLang="en-US" sz="1800" b="1">
                <a:solidFill>
                  <a:srgbClr val="FFFF00"/>
                </a:solidFill>
                <a:sym typeface="+mn-ea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35" y="7521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关联性</a:t>
              </a:r>
              <a:endPara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条件与结果直接绑定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828405" y="3839210"/>
            <a:ext cx="2891790" cy="1307465"/>
            <a:chOff x="975" y="1085"/>
            <a:chExt cx="5740" cy="2429"/>
          </a:xfrm>
        </p:grpSpPr>
        <p:sp>
          <p:nvSpPr>
            <p:cNvPr id="75" name="圆角矩形 74"/>
            <p:cNvSpPr/>
            <p:nvPr/>
          </p:nvSpPr>
          <p:spPr>
            <a:xfrm>
              <a:off x="975" y="1327"/>
              <a:ext cx="1429" cy="872"/>
            </a:xfrm>
            <a:prstGeom prst="roundRect">
              <a:avLst>
                <a:gd name="adj" fmla="val 1502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400" b="1"/>
                <a:t>1</a:t>
              </a:r>
              <a:r>
                <a:rPr lang="zh-CN" altLang="en-US" sz="1400" b="1"/>
                <a:t>公里</a:t>
              </a:r>
              <a:endParaRPr lang="zh-CN" altLang="en-US" sz="1400" b="1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5187" y="1327"/>
              <a:ext cx="1528" cy="872"/>
            </a:xfrm>
            <a:prstGeom prst="roundRect">
              <a:avLst>
                <a:gd name="adj" fmla="val 1502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400" b="1"/>
                <a:t>1000</a:t>
              </a:r>
              <a:r>
                <a:rPr lang="zh-CN" altLang="en-US" sz="1400" b="1"/>
                <a:t>米</a:t>
              </a:r>
              <a:endParaRPr lang="zh-CN" altLang="en-US" sz="1400" b="1"/>
            </a:p>
          </p:txBody>
        </p:sp>
        <p:pic>
          <p:nvPicPr>
            <p:cNvPr id="77" name="图片 76" descr="等号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04" y="1480"/>
              <a:ext cx="1584" cy="727"/>
            </a:xfrm>
            <a:prstGeom prst="rect">
              <a:avLst/>
            </a:prstGeom>
          </p:spPr>
        </p:pic>
        <p:sp>
          <p:nvSpPr>
            <p:cNvPr id="78" name="圆角矩形 77"/>
            <p:cNvSpPr/>
            <p:nvPr/>
          </p:nvSpPr>
          <p:spPr>
            <a:xfrm>
              <a:off x="975" y="2642"/>
              <a:ext cx="2229" cy="872"/>
            </a:xfrm>
            <a:prstGeom prst="roundRect">
              <a:avLst>
                <a:gd name="adj" fmla="val 15022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 b="1"/>
                <a:t>支付宝支付</a:t>
              </a:r>
              <a:endParaRPr lang="zh-CN" altLang="en-US" sz="1400" b="1"/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4332" y="2642"/>
              <a:ext cx="2383" cy="872"/>
            </a:xfrm>
            <a:prstGeom prst="roundRect">
              <a:avLst>
                <a:gd name="adj" fmla="val 15022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 b="1"/>
                <a:t>微信支付</a:t>
              </a:r>
              <a:endParaRPr lang="zh-CN" altLang="en-US" sz="1400" b="1"/>
            </a:p>
          </p:txBody>
        </p:sp>
        <p:pic>
          <p:nvPicPr>
            <p:cNvPr id="80" name="图片 79" descr="10787419814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314" y="2656"/>
              <a:ext cx="908" cy="858"/>
            </a:xfrm>
            <a:prstGeom prst="rect">
              <a:avLst/>
            </a:prstGeom>
          </p:spPr>
        </p:pic>
        <p:sp>
          <p:nvSpPr>
            <p:cNvPr id="81" name="文本框 80"/>
            <p:cNvSpPr txBox="1"/>
            <p:nvPr/>
          </p:nvSpPr>
          <p:spPr>
            <a:xfrm>
              <a:off x="2568" y="1085"/>
              <a:ext cx="2457" cy="654"/>
            </a:xfrm>
            <a:prstGeom prst="rect">
              <a:avLst/>
            </a:prstGeom>
            <a:noFill/>
          </p:spPr>
          <p:txBody>
            <a:bodyPr wrap="square" lIns="180000" spcCol="468000" rtlCol="0">
              <a:noAutofit/>
            </a:bodyPr>
            <a:p>
              <a:pPr algn="ctr"/>
              <a:r>
                <a:rPr lang="zh-CN" altLang="en-US" sz="1600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逻辑等价</a:t>
              </a:r>
              <a:endParaRPr lang="zh-CN" altLang="en-US" sz="16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2446" y="2125"/>
              <a:ext cx="2457" cy="654"/>
            </a:xfrm>
            <a:prstGeom prst="rect">
              <a:avLst/>
            </a:prstGeom>
            <a:noFill/>
          </p:spPr>
          <p:txBody>
            <a:bodyPr wrap="square" lIns="180000" spcCol="468000" rtlCol="0">
              <a:noAutofit/>
            </a:bodyPr>
            <a:p>
              <a:pPr algn="ctr"/>
              <a:r>
                <a:rPr lang="zh-CN" altLang="en-US" sz="1600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功能等价</a:t>
              </a:r>
              <a:endParaRPr lang="zh-CN" altLang="en-US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83" name="图示 82"/>
          <p:cNvGraphicFramePr/>
          <p:nvPr/>
        </p:nvGraphicFramePr>
        <p:xfrm>
          <a:off x="8764905" y="5146675"/>
          <a:ext cx="3303905" cy="1383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作用影响</a:t>
            </a:r>
            <a:r>
              <a:rPr lang="zh-CN" altLang="en-US">
                <a:sym typeface="+mn-ea"/>
              </a:rPr>
              <a:t>类关系框架</a:t>
            </a:r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693420" y="879475"/>
            <a:ext cx="1224280" cy="680085"/>
          </a:xfrm>
          <a:prstGeom prst="roundRect">
            <a:avLst>
              <a:gd name="adj" fmla="val 8750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员工培训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152140" y="879475"/>
            <a:ext cx="1650365" cy="680085"/>
          </a:xfrm>
          <a:prstGeom prst="roundRect">
            <a:avLst>
              <a:gd name="adj" fmla="val 8750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工作效率提升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054225" y="1133475"/>
            <a:ext cx="952500" cy="22669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4453255" y="390556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 sz="1600" b="1">
                <a:solidFill>
                  <a:schemeClr val="accent1"/>
                </a:solidFill>
              </a:rPr>
              <a:t>“技术创新</a:t>
            </a:r>
            <a:r>
              <a:rPr lang="en-US" altLang="zh-CN" sz="1600" b="1">
                <a:solidFill>
                  <a:schemeClr val="accent1"/>
                </a:solidFill>
              </a:rPr>
              <a:t>→ </a:t>
            </a:r>
            <a:r>
              <a:rPr lang="zh-CN" altLang="en-US" sz="1600" b="1">
                <a:solidFill>
                  <a:schemeClr val="accent1"/>
                </a:solidFill>
              </a:rPr>
              <a:t>效率提升</a:t>
            </a:r>
            <a:r>
              <a:rPr lang="en-US" altLang="zh-CN" sz="1600" b="1">
                <a:solidFill>
                  <a:schemeClr val="accent1"/>
                </a:solidFill>
              </a:rPr>
              <a:t>→ </a:t>
            </a:r>
            <a:r>
              <a:rPr lang="zh-CN" altLang="en-US" sz="1600" b="1">
                <a:solidFill>
                  <a:schemeClr val="accent1"/>
                </a:solidFill>
              </a:rPr>
              <a:t>投入更多研发</a:t>
            </a:r>
            <a:r>
              <a:rPr lang="en-US" altLang="zh-CN" sz="1600" b="1">
                <a:solidFill>
                  <a:schemeClr val="accent1"/>
                </a:solidFill>
              </a:rPr>
              <a:t>→ </a:t>
            </a:r>
            <a:r>
              <a:rPr lang="zh-CN" altLang="en-US" sz="1600" b="1">
                <a:solidFill>
                  <a:schemeClr val="accent1"/>
                </a:solidFill>
              </a:rPr>
              <a:t>更优技术”</a:t>
            </a:r>
            <a:endParaRPr lang="zh-CN" altLang="en-US" sz="1600" b="1">
              <a:solidFill>
                <a:schemeClr val="accent1"/>
              </a:solidFill>
            </a:endParaRPr>
          </a:p>
        </p:txBody>
      </p:sp>
      <p:sp>
        <p:nvSpPr>
          <p:cNvPr id="120" name="任意多边形: 形状 39"/>
          <p:cNvSpPr/>
          <p:nvPr>
            <p:custDataLst>
              <p:tags r:id="rId1"/>
            </p:custDataLst>
          </p:nvPr>
        </p:nvSpPr>
        <p:spPr>
          <a:xfrm>
            <a:off x="7043845" y="1054364"/>
            <a:ext cx="1236937" cy="2427197"/>
          </a:xfrm>
          <a:custGeom>
            <a:avLst/>
            <a:gdLst>
              <a:gd name="connsiteX0" fmla="*/ 604174 w 1021562"/>
              <a:gd name="connsiteY0" fmla="*/ 206296 h 2067000"/>
              <a:gd name="connsiteX1" fmla="*/ 597849 w 1021562"/>
              <a:gd name="connsiteY1" fmla="*/ 162024 h 2067000"/>
              <a:gd name="connsiteX2" fmla="*/ 598840 w 1021562"/>
              <a:gd name="connsiteY2" fmla="*/ 160767 h 2067000"/>
              <a:gd name="connsiteX3" fmla="*/ 631225 w 1021562"/>
              <a:gd name="connsiteY3" fmla="*/ 122191 h 2067000"/>
              <a:gd name="connsiteX4" fmla="*/ 628462 w 1021562"/>
              <a:gd name="connsiteY4" fmla="*/ 92682 h 2067000"/>
              <a:gd name="connsiteX5" fmla="*/ 618747 w 1021562"/>
              <a:gd name="connsiteY5" fmla="*/ 88187 h 2067000"/>
              <a:gd name="connsiteX6" fmla="*/ 116874 w 1021562"/>
              <a:gd name="connsiteY6" fmla="*/ -491 h 2067000"/>
              <a:gd name="connsiteX7" fmla="*/ 79860 w 1021562"/>
              <a:gd name="connsiteY7" fmla="*/ 25788 h 2067000"/>
              <a:gd name="connsiteX8" fmla="*/ 80965 w 1021562"/>
              <a:gd name="connsiteY8" fmla="*/ 41038 h 2067000"/>
              <a:gd name="connsiteX9" fmla="*/ 108111 w 1021562"/>
              <a:gd name="connsiteY9" fmla="*/ 123238 h 2067000"/>
              <a:gd name="connsiteX10" fmla="*/ 207362 w 1021562"/>
              <a:gd name="connsiteY10" fmla="*/ 423847 h 2067000"/>
              <a:gd name="connsiteX11" fmla="*/ 243843 w 1021562"/>
              <a:gd name="connsiteY11" fmla="*/ 534337 h 2067000"/>
              <a:gd name="connsiteX12" fmla="*/ 270313 w 1021562"/>
              <a:gd name="connsiteY12" fmla="*/ 547672 h 2067000"/>
              <a:gd name="connsiteX13" fmla="*/ 279752 w 1021562"/>
              <a:gd name="connsiteY13" fmla="*/ 541291 h 2067000"/>
              <a:gd name="connsiteX14" fmla="*/ 324234 w 1021562"/>
              <a:gd name="connsiteY14" fmla="*/ 487951 h 2067000"/>
              <a:gd name="connsiteX15" fmla="*/ 366429 w 1021562"/>
              <a:gd name="connsiteY15" fmla="*/ 482140 h 2067000"/>
              <a:gd name="connsiteX16" fmla="*/ 637892 w 1021562"/>
              <a:gd name="connsiteY16" fmla="*/ 1031924 h 2067000"/>
              <a:gd name="connsiteX17" fmla="*/ 35436 w 1021562"/>
              <a:gd name="connsiteY17" fmla="*/ 1682196 h 2067000"/>
              <a:gd name="connsiteX18" fmla="*/ -283 w 1021562"/>
              <a:gd name="connsiteY18" fmla="*/ 1720296 h 2067000"/>
              <a:gd name="connsiteX19" fmla="*/ -283 w 1021562"/>
              <a:gd name="connsiteY19" fmla="*/ 2027952 h 2067000"/>
              <a:gd name="connsiteX20" fmla="*/ 37779 w 1021562"/>
              <a:gd name="connsiteY20" fmla="*/ 2066052 h 2067000"/>
              <a:gd name="connsiteX21" fmla="*/ 39532 w 1021562"/>
              <a:gd name="connsiteY21" fmla="*/ 2066052 h 2067000"/>
              <a:gd name="connsiteX22" fmla="*/ 1020025 w 1021562"/>
              <a:gd name="connsiteY22" fmla="*/ 984774 h 2067000"/>
              <a:gd name="connsiteX23" fmla="*/ 604174 w 1021562"/>
              <a:gd name="connsiteY23" fmla="*/ 206296 h 20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1562" h="2067000">
                <a:moveTo>
                  <a:pt x="604174" y="206296"/>
                </a:moveTo>
                <a:cubicBezTo>
                  <a:pt x="590200" y="195819"/>
                  <a:pt x="587371" y="175997"/>
                  <a:pt x="597849" y="162024"/>
                </a:cubicBezTo>
                <a:cubicBezTo>
                  <a:pt x="598163" y="161595"/>
                  <a:pt x="598497" y="161176"/>
                  <a:pt x="598840" y="160767"/>
                </a:cubicBezTo>
                <a:lnTo>
                  <a:pt x="631225" y="122191"/>
                </a:lnTo>
                <a:cubicBezTo>
                  <a:pt x="638606" y="113275"/>
                  <a:pt x="637368" y="100074"/>
                  <a:pt x="628462" y="92682"/>
                </a:cubicBezTo>
                <a:cubicBezTo>
                  <a:pt x="625671" y="90368"/>
                  <a:pt x="622319" y="88815"/>
                  <a:pt x="618747" y="88187"/>
                </a:cubicBezTo>
                <a:lnTo>
                  <a:pt x="116874" y="-491"/>
                </a:lnTo>
                <a:cubicBezTo>
                  <a:pt x="99396" y="-3454"/>
                  <a:pt x="82822" y="8310"/>
                  <a:pt x="79860" y="25788"/>
                </a:cubicBezTo>
                <a:cubicBezTo>
                  <a:pt x="78993" y="30884"/>
                  <a:pt x="79374" y="36113"/>
                  <a:pt x="80965" y="41038"/>
                </a:cubicBezTo>
                <a:lnTo>
                  <a:pt x="108111" y="123238"/>
                </a:lnTo>
                <a:lnTo>
                  <a:pt x="207362" y="423847"/>
                </a:lnTo>
                <a:lnTo>
                  <a:pt x="243843" y="534337"/>
                </a:lnTo>
                <a:cubicBezTo>
                  <a:pt x="247472" y="545291"/>
                  <a:pt x="259321" y="551292"/>
                  <a:pt x="270313" y="547672"/>
                </a:cubicBezTo>
                <a:cubicBezTo>
                  <a:pt x="273989" y="546434"/>
                  <a:pt x="277256" y="544244"/>
                  <a:pt x="279752" y="541291"/>
                </a:cubicBezTo>
                <a:lnTo>
                  <a:pt x="324234" y="487951"/>
                </a:lnTo>
                <a:cubicBezTo>
                  <a:pt x="334692" y="475416"/>
                  <a:pt x="352971" y="472892"/>
                  <a:pt x="366429" y="482140"/>
                </a:cubicBezTo>
                <a:cubicBezTo>
                  <a:pt x="536355" y="599584"/>
                  <a:pt x="637701" y="808943"/>
                  <a:pt x="637892" y="1031924"/>
                </a:cubicBezTo>
                <a:cubicBezTo>
                  <a:pt x="637892" y="1373013"/>
                  <a:pt x="371859" y="1658097"/>
                  <a:pt x="35436" y="1682196"/>
                </a:cubicBezTo>
                <a:cubicBezTo>
                  <a:pt x="15328" y="1683434"/>
                  <a:pt x="-321" y="1700103"/>
                  <a:pt x="-283" y="1720296"/>
                </a:cubicBezTo>
                <a:lnTo>
                  <a:pt x="-283" y="2027952"/>
                </a:lnTo>
                <a:cubicBezTo>
                  <a:pt x="-302" y="2049004"/>
                  <a:pt x="16738" y="2066052"/>
                  <a:pt x="37779" y="2066052"/>
                </a:cubicBezTo>
                <a:cubicBezTo>
                  <a:pt x="38360" y="2066052"/>
                  <a:pt x="38950" y="2066052"/>
                  <a:pt x="39532" y="2066052"/>
                </a:cubicBezTo>
                <a:cubicBezTo>
                  <a:pt x="608879" y="2038240"/>
                  <a:pt x="1047858" y="1554084"/>
                  <a:pt x="1020025" y="984774"/>
                </a:cubicBezTo>
                <a:cubicBezTo>
                  <a:pt x="1004928" y="676069"/>
                  <a:pt x="852338" y="390443"/>
                  <a:pt x="604174" y="206296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100000"/>
                </a:schemeClr>
              </a:gs>
              <a:gs pos="0">
                <a:schemeClr val="accent2">
                  <a:lumMod val="63000"/>
                  <a:lumOff val="37000"/>
                  <a:alpha val="100000"/>
                </a:schemeClr>
              </a:gs>
            </a:gsLst>
            <a:lin ang="11520000" scaled="0"/>
          </a:gradFill>
          <a:ln w="9525" cap="flat">
            <a:noFill/>
            <a:prstDash val="solid"/>
            <a:miter/>
          </a:ln>
          <a:effectLst>
            <a:outerShdw blurRad="101600" dist="127000" dir="5400000" sx="102000" sy="102000" algn="ctr" rotWithShape="0">
              <a:schemeClr val="accent2">
                <a:alpha val="2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任意多边形: 形状 40"/>
          <p:cNvSpPr/>
          <p:nvPr>
            <p:custDataLst>
              <p:tags r:id="rId2"/>
            </p:custDataLst>
          </p:nvPr>
        </p:nvSpPr>
        <p:spPr>
          <a:xfrm>
            <a:off x="5843825" y="1056061"/>
            <a:ext cx="1236937" cy="2426349"/>
          </a:xfrm>
          <a:custGeom>
            <a:avLst/>
            <a:gdLst>
              <a:gd name="connsiteX0" fmla="*/ 983758 w 1021570"/>
              <a:gd name="connsiteY0" fmla="*/ 382462 h 2066105"/>
              <a:gd name="connsiteX1" fmla="*/ 1021287 w 1021570"/>
              <a:gd name="connsiteY1" fmla="*/ 341410 h 2066105"/>
              <a:gd name="connsiteX2" fmla="*/ 1021287 w 1021570"/>
              <a:gd name="connsiteY2" fmla="*/ 40134 h 2066105"/>
              <a:gd name="connsiteX3" fmla="*/ 979882 w 1021570"/>
              <a:gd name="connsiteY3" fmla="*/ -947 h 2066105"/>
              <a:gd name="connsiteX4" fmla="*/ 978424 w 1021570"/>
              <a:gd name="connsiteY4" fmla="*/ -919 h 2066105"/>
              <a:gd name="connsiteX5" fmla="*/ 1121 w 1021570"/>
              <a:gd name="connsiteY5" fmla="*/ 1083122 h 2066105"/>
              <a:gd name="connsiteX6" fmla="*/ 416449 w 1021570"/>
              <a:gd name="connsiteY6" fmla="*/ 1858265 h 2066105"/>
              <a:gd name="connsiteX7" fmla="*/ 422764 w 1021570"/>
              <a:gd name="connsiteY7" fmla="*/ 1902557 h 2066105"/>
              <a:gd name="connsiteX8" fmla="*/ 421688 w 1021570"/>
              <a:gd name="connsiteY8" fmla="*/ 1903890 h 2066105"/>
              <a:gd name="connsiteX9" fmla="*/ 389398 w 1021570"/>
              <a:gd name="connsiteY9" fmla="*/ 1941990 h 2066105"/>
              <a:gd name="connsiteX10" fmla="*/ 392008 w 1021570"/>
              <a:gd name="connsiteY10" fmla="*/ 1971518 h 2066105"/>
              <a:gd name="connsiteX11" fmla="*/ 401876 w 1021570"/>
              <a:gd name="connsiteY11" fmla="*/ 1976091 h 2066105"/>
              <a:gd name="connsiteX12" fmla="*/ 903749 w 1021570"/>
              <a:gd name="connsiteY12" fmla="*/ 2064672 h 2066105"/>
              <a:gd name="connsiteX13" fmla="*/ 940782 w 1021570"/>
              <a:gd name="connsiteY13" fmla="*/ 2038669 h 2066105"/>
              <a:gd name="connsiteX14" fmla="*/ 939658 w 1021570"/>
              <a:gd name="connsiteY14" fmla="*/ 2023144 h 2066105"/>
              <a:gd name="connsiteX15" fmla="*/ 912511 w 1021570"/>
              <a:gd name="connsiteY15" fmla="*/ 1941038 h 2066105"/>
              <a:gd name="connsiteX16" fmla="*/ 813261 w 1021570"/>
              <a:gd name="connsiteY16" fmla="*/ 1640334 h 2066105"/>
              <a:gd name="connsiteX17" fmla="*/ 776780 w 1021570"/>
              <a:gd name="connsiteY17" fmla="*/ 1529843 h 2066105"/>
              <a:gd name="connsiteX18" fmla="*/ 750501 w 1021570"/>
              <a:gd name="connsiteY18" fmla="*/ 1516414 h 2066105"/>
              <a:gd name="connsiteX19" fmla="*/ 740871 w 1021570"/>
              <a:gd name="connsiteY19" fmla="*/ 1522986 h 2066105"/>
              <a:gd name="connsiteX20" fmla="*/ 696389 w 1021570"/>
              <a:gd name="connsiteY20" fmla="*/ 1576230 h 2066105"/>
              <a:gd name="connsiteX21" fmla="*/ 654193 w 1021570"/>
              <a:gd name="connsiteY21" fmla="*/ 1582136 h 2066105"/>
              <a:gd name="connsiteX22" fmla="*/ 382731 w 1021570"/>
              <a:gd name="connsiteY22" fmla="*/ 1032258 h 2066105"/>
              <a:gd name="connsiteX23" fmla="*/ 983758 w 1021570"/>
              <a:gd name="connsiteY23" fmla="*/ 382462 h 206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1570" h="2066105">
                <a:moveTo>
                  <a:pt x="983758" y="382462"/>
                </a:moveTo>
                <a:cubicBezTo>
                  <a:pt x="1005066" y="380672"/>
                  <a:pt x="1021411" y="362793"/>
                  <a:pt x="1021287" y="341410"/>
                </a:cubicBezTo>
                <a:lnTo>
                  <a:pt x="1021287" y="40134"/>
                </a:lnTo>
                <a:cubicBezTo>
                  <a:pt x="1021201" y="17360"/>
                  <a:pt x="1002666" y="-1043"/>
                  <a:pt x="979882" y="-947"/>
                </a:cubicBezTo>
                <a:cubicBezTo>
                  <a:pt x="979396" y="-947"/>
                  <a:pt x="978910" y="-938"/>
                  <a:pt x="978424" y="-919"/>
                </a:cubicBezTo>
                <a:cubicBezTo>
                  <a:pt x="409210" y="28551"/>
                  <a:pt x="-28339" y="513907"/>
                  <a:pt x="1121" y="1083122"/>
                </a:cubicBezTo>
                <a:cubicBezTo>
                  <a:pt x="17037" y="1390493"/>
                  <a:pt x="169333" y="1674719"/>
                  <a:pt x="416449" y="1858265"/>
                </a:cubicBezTo>
                <a:cubicBezTo>
                  <a:pt x="430423" y="1868744"/>
                  <a:pt x="433242" y="1888555"/>
                  <a:pt x="422764" y="1902557"/>
                </a:cubicBezTo>
                <a:cubicBezTo>
                  <a:pt x="422412" y="1903033"/>
                  <a:pt x="422060" y="1903415"/>
                  <a:pt x="421688" y="1903890"/>
                </a:cubicBezTo>
                <a:lnTo>
                  <a:pt x="389398" y="1941990"/>
                </a:lnTo>
                <a:cubicBezTo>
                  <a:pt x="381969" y="1950849"/>
                  <a:pt x="383140" y="1964089"/>
                  <a:pt x="392008" y="1971518"/>
                </a:cubicBezTo>
                <a:cubicBezTo>
                  <a:pt x="394837" y="1973899"/>
                  <a:pt x="398238" y="1975423"/>
                  <a:pt x="401876" y="1976091"/>
                </a:cubicBezTo>
                <a:lnTo>
                  <a:pt x="903749" y="2064672"/>
                </a:lnTo>
                <a:cubicBezTo>
                  <a:pt x="921160" y="2067721"/>
                  <a:pt x="937743" y="2056100"/>
                  <a:pt x="940782" y="2038669"/>
                </a:cubicBezTo>
                <a:cubicBezTo>
                  <a:pt x="941687" y="2033430"/>
                  <a:pt x="941306" y="2028097"/>
                  <a:pt x="939658" y="2023144"/>
                </a:cubicBezTo>
                <a:lnTo>
                  <a:pt x="912511" y="1941038"/>
                </a:lnTo>
                <a:lnTo>
                  <a:pt x="813261" y="1640334"/>
                </a:lnTo>
                <a:lnTo>
                  <a:pt x="776780" y="1529843"/>
                </a:lnTo>
                <a:cubicBezTo>
                  <a:pt x="773218" y="1518891"/>
                  <a:pt x="761455" y="1512890"/>
                  <a:pt x="750501" y="1516414"/>
                </a:cubicBezTo>
                <a:cubicBezTo>
                  <a:pt x="746729" y="1517652"/>
                  <a:pt x="743395" y="1519938"/>
                  <a:pt x="740871" y="1522986"/>
                </a:cubicBezTo>
                <a:lnTo>
                  <a:pt x="696389" y="1576230"/>
                </a:lnTo>
                <a:cubicBezTo>
                  <a:pt x="685959" y="1588804"/>
                  <a:pt x="667671" y="1591376"/>
                  <a:pt x="654193" y="1582136"/>
                </a:cubicBezTo>
                <a:cubicBezTo>
                  <a:pt x="484267" y="1464693"/>
                  <a:pt x="382922" y="1255238"/>
                  <a:pt x="382731" y="1032258"/>
                </a:cubicBezTo>
                <a:cubicBezTo>
                  <a:pt x="382826" y="692120"/>
                  <a:pt x="648193" y="407513"/>
                  <a:pt x="983758" y="382462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100000"/>
                </a:schemeClr>
              </a:gs>
              <a:gs pos="0">
                <a:schemeClr val="accent1">
                  <a:lumMod val="48000"/>
                  <a:lumOff val="52000"/>
                  <a:alpha val="100000"/>
                </a:schemeClr>
              </a:gs>
            </a:gsLst>
            <a:lin ang="9600000" scaled="0"/>
          </a:gradFill>
          <a:ln w="9525" cap="flat">
            <a:noFill/>
            <a:prstDash val="solid"/>
            <a:miter/>
          </a:ln>
          <a:effectLst>
            <a:outerShdw blurRad="101600" dist="127000" dir="5400000" sx="102000" sy="102000" algn="ctr" rotWithShape="0">
              <a:schemeClr val="accent1">
                <a:alpha val="2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多边形: 形状 31"/>
          <p:cNvSpPr/>
          <p:nvPr>
            <p:custDataLst>
              <p:tags r:id="rId3"/>
            </p:custDataLst>
          </p:nvPr>
        </p:nvSpPr>
        <p:spPr>
          <a:xfrm>
            <a:off x="7043421" y="1063275"/>
            <a:ext cx="1030710" cy="2195510"/>
          </a:xfrm>
          <a:custGeom>
            <a:avLst/>
            <a:gdLst>
              <a:gd name="connsiteX0" fmla="*/ 2362596 w 2362878"/>
              <a:gd name="connsiteY0" fmla="*/ 2901976 h 5286704"/>
              <a:gd name="connsiteX1" fmla="*/ 250015 w 2362878"/>
              <a:gd name="connsiteY1" fmla="*/ -566 h 5286704"/>
              <a:gd name="connsiteX2" fmla="*/ 229538 w 2362878"/>
              <a:gd name="connsiteY2" fmla="*/ 89963 h 5286704"/>
              <a:gd name="connsiteX3" fmla="*/ 306325 w 2362878"/>
              <a:gd name="connsiteY3" fmla="*/ 322479 h 5286704"/>
              <a:gd name="connsiteX4" fmla="*/ 587069 w 2362878"/>
              <a:gd name="connsiteY4" fmla="*/ 1173059 h 5286704"/>
              <a:gd name="connsiteX5" fmla="*/ 690259 w 2362878"/>
              <a:gd name="connsiteY5" fmla="*/ 1485596 h 5286704"/>
              <a:gd name="connsiteX6" fmla="*/ 764595 w 2362878"/>
              <a:gd name="connsiteY6" fmla="*/ 1523504 h 5286704"/>
              <a:gd name="connsiteX7" fmla="*/ 791834 w 2362878"/>
              <a:gd name="connsiteY7" fmla="*/ 1504994 h 5286704"/>
              <a:gd name="connsiteX8" fmla="*/ 917656 w 2362878"/>
              <a:gd name="connsiteY8" fmla="*/ 1354385 h 5286704"/>
              <a:gd name="connsiteX9" fmla="*/ 1037012 w 2362878"/>
              <a:gd name="connsiteY9" fmla="*/ 1337681 h 5286704"/>
              <a:gd name="connsiteX10" fmla="*/ 1804881 w 2362878"/>
              <a:gd name="connsiteY10" fmla="*/ 2893084 h 5286704"/>
              <a:gd name="connsiteX11" fmla="*/ 100752 w 2362878"/>
              <a:gd name="connsiteY11" fmla="*/ 4732466 h 5286704"/>
              <a:gd name="connsiteX12" fmla="*/ -283 w 2362878"/>
              <a:gd name="connsiteY12" fmla="*/ 4840237 h 5286704"/>
              <a:gd name="connsiteX13" fmla="*/ -283 w 2362878"/>
              <a:gd name="connsiteY13" fmla="*/ 5286139 h 5286704"/>
              <a:gd name="connsiteX14" fmla="*/ 2362596 w 2362878"/>
              <a:gd name="connsiteY14" fmla="*/ 2901976 h 528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62878" h="5286704">
                <a:moveTo>
                  <a:pt x="2362596" y="2901976"/>
                </a:moveTo>
                <a:cubicBezTo>
                  <a:pt x="2362596" y="1866027"/>
                  <a:pt x="1863616" y="1157971"/>
                  <a:pt x="250015" y="-566"/>
                </a:cubicBezTo>
                <a:cubicBezTo>
                  <a:pt x="226898" y="23467"/>
                  <a:pt x="219004" y="58331"/>
                  <a:pt x="229538" y="89963"/>
                </a:cubicBezTo>
                <a:lnTo>
                  <a:pt x="306325" y="322479"/>
                </a:lnTo>
                <a:lnTo>
                  <a:pt x="587069" y="1173059"/>
                </a:lnTo>
                <a:lnTo>
                  <a:pt x="690259" y="1485596"/>
                </a:lnTo>
                <a:cubicBezTo>
                  <a:pt x="700336" y="1516579"/>
                  <a:pt x="733611" y="1533553"/>
                  <a:pt x="764595" y="1523504"/>
                </a:cubicBezTo>
                <a:cubicBezTo>
                  <a:pt x="775264" y="1520029"/>
                  <a:pt x="784694" y="1513616"/>
                  <a:pt x="791834" y="1504994"/>
                </a:cubicBezTo>
                <a:lnTo>
                  <a:pt x="917656" y="1354385"/>
                </a:lnTo>
                <a:cubicBezTo>
                  <a:pt x="947159" y="1318820"/>
                  <a:pt x="998889" y="1311600"/>
                  <a:pt x="1037012" y="1337681"/>
                </a:cubicBezTo>
                <a:cubicBezTo>
                  <a:pt x="1517672" y="1669883"/>
                  <a:pt x="1804342" y="2262086"/>
                  <a:pt x="1804881" y="2893084"/>
                </a:cubicBezTo>
                <a:cubicBezTo>
                  <a:pt x="1804881" y="3857904"/>
                  <a:pt x="1052370" y="4664030"/>
                  <a:pt x="100752" y="4732466"/>
                </a:cubicBezTo>
                <a:cubicBezTo>
                  <a:pt x="43876" y="4736021"/>
                  <a:pt x="-391" y="4783253"/>
                  <a:pt x="-283" y="4840237"/>
                </a:cubicBezTo>
                <a:lnTo>
                  <a:pt x="-283" y="5286139"/>
                </a:lnTo>
                <a:cubicBezTo>
                  <a:pt x="1308191" y="5274608"/>
                  <a:pt x="2362784" y="4210503"/>
                  <a:pt x="2362596" y="2901976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alpha val="100000"/>
                </a:schemeClr>
              </a:gs>
              <a:gs pos="0">
                <a:schemeClr val="accent2">
                  <a:lumMod val="60000"/>
                  <a:lumOff val="40000"/>
                  <a:alpha val="100000"/>
                </a:schemeClr>
              </a:gs>
            </a:gsLst>
            <a:lin ang="11220000" scaled="0"/>
          </a:gradFill>
          <a:ln w="269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3" name="任意多边形: 形状 33"/>
          <p:cNvSpPr/>
          <p:nvPr>
            <p:custDataLst>
              <p:tags r:id="rId4"/>
            </p:custDataLst>
          </p:nvPr>
        </p:nvSpPr>
        <p:spPr>
          <a:xfrm>
            <a:off x="6068299" y="1274594"/>
            <a:ext cx="1012039" cy="2195510"/>
          </a:xfrm>
          <a:custGeom>
            <a:avLst/>
            <a:gdLst>
              <a:gd name="connsiteX0" fmla="*/ -283 w 2362879"/>
              <a:gd name="connsiteY0" fmla="*/ 2383059 h 5286165"/>
              <a:gd name="connsiteX1" fmla="*/ 2112297 w 2362879"/>
              <a:gd name="connsiteY1" fmla="*/ 5285599 h 5286165"/>
              <a:gd name="connsiteX2" fmla="*/ 2133582 w 2362879"/>
              <a:gd name="connsiteY2" fmla="*/ 5194802 h 5286165"/>
              <a:gd name="connsiteX3" fmla="*/ 2056795 w 2362879"/>
              <a:gd name="connsiteY3" fmla="*/ 4962286 h 5286165"/>
              <a:gd name="connsiteX4" fmla="*/ 1775244 w 2362879"/>
              <a:gd name="connsiteY4" fmla="*/ 4112243 h 5286165"/>
              <a:gd name="connsiteX5" fmla="*/ 1672053 w 2362879"/>
              <a:gd name="connsiteY5" fmla="*/ 3799439 h 5286165"/>
              <a:gd name="connsiteX6" fmla="*/ 1597071 w 2362879"/>
              <a:gd name="connsiteY6" fmla="*/ 3761988 h 5286165"/>
              <a:gd name="connsiteX7" fmla="*/ 1570479 w 2362879"/>
              <a:gd name="connsiteY7" fmla="*/ 3780039 h 5286165"/>
              <a:gd name="connsiteX8" fmla="*/ 1444656 w 2362879"/>
              <a:gd name="connsiteY8" fmla="*/ 3930919 h 5286165"/>
              <a:gd name="connsiteX9" fmla="*/ 1325300 w 2362879"/>
              <a:gd name="connsiteY9" fmla="*/ 3947354 h 5286165"/>
              <a:gd name="connsiteX10" fmla="*/ 557432 w 2362879"/>
              <a:gd name="connsiteY10" fmla="*/ 2392218 h 5286165"/>
              <a:gd name="connsiteX11" fmla="*/ 2256441 w 2362879"/>
              <a:gd name="connsiteY11" fmla="*/ 553107 h 5286165"/>
              <a:gd name="connsiteX12" fmla="*/ 2362595 w 2362879"/>
              <a:gd name="connsiteY12" fmla="*/ 436984 h 5286165"/>
              <a:gd name="connsiteX13" fmla="*/ 2362595 w 2362879"/>
              <a:gd name="connsiteY13" fmla="*/ -566 h 5286165"/>
              <a:gd name="connsiteX14" fmla="*/ -283 w 2362879"/>
              <a:gd name="connsiteY14" fmla="*/ 2383059 h 528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62879" h="5286165">
                <a:moveTo>
                  <a:pt x="-283" y="2383059"/>
                </a:moveTo>
                <a:cubicBezTo>
                  <a:pt x="-283" y="3419275"/>
                  <a:pt x="498427" y="4127331"/>
                  <a:pt x="2112297" y="5285599"/>
                </a:cubicBezTo>
                <a:cubicBezTo>
                  <a:pt x="2135846" y="5261728"/>
                  <a:pt x="2144063" y="5226675"/>
                  <a:pt x="2133582" y="5194802"/>
                </a:cubicBezTo>
                <a:lnTo>
                  <a:pt x="2056795" y="4962286"/>
                </a:lnTo>
                <a:lnTo>
                  <a:pt x="1775244" y="4112243"/>
                </a:lnTo>
                <a:lnTo>
                  <a:pt x="1672053" y="3799439"/>
                </a:lnTo>
                <a:cubicBezTo>
                  <a:pt x="1661680" y="3768373"/>
                  <a:pt x="1628110" y="3751615"/>
                  <a:pt x="1597071" y="3761988"/>
                </a:cubicBezTo>
                <a:cubicBezTo>
                  <a:pt x="1586698" y="3765436"/>
                  <a:pt x="1577511" y="3771687"/>
                  <a:pt x="1570479" y="3780039"/>
                </a:cubicBezTo>
                <a:lnTo>
                  <a:pt x="1444656" y="3930919"/>
                </a:lnTo>
                <a:cubicBezTo>
                  <a:pt x="1415073" y="3966375"/>
                  <a:pt x="1363370" y="3973516"/>
                  <a:pt x="1325300" y="3947354"/>
                </a:cubicBezTo>
                <a:cubicBezTo>
                  <a:pt x="844641" y="3615150"/>
                  <a:pt x="557970" y="3022949"/>
                  <a:pt x="557432" y="2392218"/>
                </a:cubicBezTo>
                <a:cubicBezTo>
                  <a:pt x="557432" y="1429015"/>
                  <a:pt x="1307248" y="623966"/>
                  <a:pt x="2256441" y="553107"/>
                </a:cubicBezTo>
                <a:cubicBezTo>
                  <a:pt x="2316658" y="547907"/>
                  <a:pt x="2362811" y="497417"/>
                  <a:pt x="2362595" y="436984"/>
                </a:cubicBezTo>
                <a:lnTo>
                  <a:pt x="2362595" y="-566"/>
                </a:lnTo>
                <a:cubicBezTo>
                  <a:pt x="1054337" y="10966"/>
                  <a:pt x="-176" y="1074746"/>
                  <a:pt x="-283" y="2383059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100000"/>
                </a:schemeClr>
              </a:gs>
              <a:gs pos="0">
                <a:schemeClr val="accent1">
                  <a:lumMod val="48000"/>
                  <a:lumOff val="52000"/>
                  <a:alpha val="100000"/>
                </a:schemeClr>
              </a:gs>
            </a:gsLst>
            <a:lin ang="7500000" scaled="0"/>
          </a:gradFill>
          <a:ln w="269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6296660" y="1754505"/>
            <a:ext cx="862965" cy="101473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投入更多研发</a:t>
            </a:r>
            <a:endParaRPr lang="zh-CN" altLang="en-US" sz="2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6221730" y="655320"/>
            <a:ext cx="1852295" cy="39878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效率提升</a:t>
            </a:r>
            <a:endParaRPr lang="zh-CN" altLang="en-US" sz="20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6221730" y="3470275"/>
            <a:ext cx="1852295" cy="39878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技术创新</a:t>
            </a:r>
            <a:endParaRPr lang="zh-CN" altLang="en-US" sz="2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988175" y="1908810"/>
            <a:ext cx="897890" cy="706755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更优技术</a:t>
            </a:r>
            <a:endParaRPr lang="zh-CN" altLang="en-US" sz="20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586740" y="4416425"/>
            <a:ext cx="1233805" cy="5715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政策</a:t>
            </a:r>
            <a:r>
              <a:rPr lang="zh-CN" altLang="en-US"/>
              <a:t>扶持</a:t>
            </a:r>
            <a:endParaRPr lang="zh-CN" altLang="en-US"/>
          </a:p>
        </p:txBody>
      </p:sp>
      <p:cxnSp>
        <p:nvCxnSpPr>
          <p:cNvPr id="67" name="直接箭头连接符 66"/>
          <p:cNvCxnSpPr/>
          <p:nvPr/>
        </p:nvCxnSpPr>
        <p:spPr>
          <a:xfrm>
            <a:off x="1920240" y="4702175"/>
            <a:ext cx="101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8" name="圆角矩形 67"/>
          <p:cNvSpPr/>
          <p:nvPr/>
        </p:nvSpPr>
        <p:spPr>
          <a:xfrm>
            <a:off x="3006725" y="4416425"/>
            <a:ext cx="1233805" cy="5715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企业研发投入</a:t>
            </a:r>
            <a:r>
              <a:rPr lang="zh-CN" altLang="en-US"/>
              <a:t>增加</a:t>
            </a:r>
            <a:endParaRPr lang="zh-CN" altLang="en-US"/>
          </a:p>
        </p:txBody>
      </p:sp>
      <p:sp>
        <p:nvSpPr>
          <p:cNvPr id="73" name="圆角矩形 72"/>
          <p:cNvSpPr/>
          <p:nvPr/>
        </p:nvSpPr>
        <p:spPr>
          <a:xfrm>
            <a:off x="5492750" y="4416425"/>
            <a:ext cx="1741805" cy="5715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技术成果</a:t>
            </a:r>
            <a:r>
              <a:rPr lang="zh-CN" altLang="en-US"/>
              <a:t>转化</a:t>
            </a:r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>
            <a:off x="1811655" y="4329430"/>
            <a:ext cx="1233805" cy="37274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直接作用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cxnSp>
        <p:nvCxnSpPr>
          <p:cNvPr id="85" name="直接箭头连接符 84"/>
          <p:cNvCxnSpPr/>
          <p:nvPr/>
        </p:nvCxnSpPr>
        <p:spPr>
          <a:xfrm>
            <a:off x="4419600" y="4702175"/>
            <a:ext cx="101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6" name="圆角矩形 85"/>
          <p:cNvSpPr/>
          <p:nvPr/>
        </p:nvSpPr>
        <p:spPr>
          <a:xfrm>
            <a:off x="4311015" y="4329430"/>
            <a:ext cx="1233805" cy="37274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间接作用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586740" y="5568950"/>
            <a:ext cx="1233805" cy="5715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项目风险预警</a:t>
            </a:r>
            <a:r>
              <a:rPr lang="zh-CN" altLang="en-US"/>
              <a:t>机制</a:t>
            </a:r>
            <a:endParaRPr lang="zh-CN" altLang="en-US"/>
          </a:p>
        </p:txBody>
      </p:sp>
      <p:cxnSp>
        <p:nvCxnSpPr>
          <p:cNvPr id="88" name="直接箭头连接符 87"/>
          <p:cNvCxnSpPr/>
          <p:nvPr/>
        </p:nvCxnSpPr>
        <p:spPr>
          <a:xfrm>
            <a:off x="1920240" y="5854700"/>
            <a:ext cx="101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9" name="圆角矩形 88"/>
          <p:cNvSpPr/>
          <p:nvPr/>
        </p:nvSpPr>
        <p:spPr>
          <a:xfrm>
            <a:off x="3006725" y="5568950"/>
            <a:ext cx="1233805" cy="5715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资源投入</a:t>
            </a:r>
            <a:r>
              <a:rPr lang="zh-CN" altLang="en-US"/>
              <a:t>节奏</a:t>
            </a:r>
            <a:endParaRPr lang="zh-CN" altLang="en-US"/>
          </a:p>
        </p:txBody>
      </p:sp>
      <p:sp>
        <p:nvSpPr>
          <p:cNvPr id="90" name="圆角矩形 89"/>
          <p:cNvSpPr/>
          <p:nvPr/>
        </p:nvSpPr>
        <p:spPr>
          <a:xfrm>
            <a:off x="1811655" y="5481955"/>
            <a:ext cx="1233805" cy="37274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调节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Freeform 11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 rot="16200000">
            <a:off x="9526489" y="2279868"/>
            <a:ext cx="2142315" cy="1022292"/>
          </a:xfrm>
          <a:custGeom>
            <a:avLst/>
            <a:gdLst>
              <a:gd name="T0" fmla="*/ 204 w 3289"/>
              <a:gd name="T1" fmla="*/ 0 h 1568"/>
              <a:gd name="T2" fmla="*/ 134 w 3289"/>
              <a:gd name="T3" fmla="*/ 12 h 1568"/>
              <a:gd name="T4" fmla="*/ 73 w 3289"/>
              <a:gd name="T5" fmla="*/ 48 h 1568"/>
              <a:gd name="T6" fmla="*/ 29 w 3289"/>
              <a:gd name="T7" fmla="*/ 101 h 1568"/>
              <a:gd name="T8" fmla="*/ 4 w 3289"/>
              <a:gd name="T9" fmla="*/ 167 h 1568"/>
              <a:gd name="T10" fmla="*/ 0 w 3289"/>
              <a:gd name="T11" fmla="*/ 1363 h 1568"/>
              <a:gd name="T12" fmla="*/ 13 w 3289"/>
              <a:gd name="T13" fmla="*/ 1434 h 1568"/>
              <a:gd name="T14" fmla="*/ 48 w 3289"/>
              <a:gd name="T15" fmla="*/ 1495 h 1568"/>
              <a:gd name="T16" fmla="*/ 101 w 3289"/>
              <a:gd name="T17" fmla="*/ 1540 h 1568"/>
              <a:gd name="T18" fmla="*/ 167 w 3289"/>
              <a:gd name="T19" fmla="*/ 1564 h 1568"/>
              <a:gd name="T20" fmla="*/ 3084 w 3289"/>
              <a:gd name="T21" fmla="*/ 1568 h 1568"/>
              <a:gd name="T22" fmla="*/ 3156 w 3289"/>
              <a:gd name="T23" fmla="*/ 1555 h 1568"/>
              <a:gd name="T24" fmla="*/ 3217 w 3289"/>
              <a:gd name="T25" fmla="*/ 1519 h 1568"/>
              <a:gd name="T26" fmla="*/ 3261 w 3289"/>
              <a:gd name="T27" fmla="*/ 1466 h 1568"/>
              <a:gd name="T28" fmla="*/ 3286 w 3289"/>
              <a:gd name="T29" fmla="*/ 1400 h 1568"/>
              <a:gd name="T30" fmla="*/ 3289 w 3289"/>
              <a:gd name="T31" fmla="*/ 204 h 1568"/>
              <a:gd name="T32" fmla="*/ 3276 w 3289"/>
              <a:gd name="T33" fmla="*/ 132 h 1568"/>
              <a:gd name="T34" fmla="*/ 3240 w 3289"/>
              <a:gd name="T35" fmla="*/ 73 h 1568"/>
              <a:gd name="T36" fmla="*/ 3187 w 3289"/>
              <a:gd name="T37" fmla="*/ 27 h 1568"/>
              <a:gd name="T38" fmla="*/ 3121 w 3289"/>
              <a:gd name="T39" fmla="*/ 3 h 1568"/>
              <a:gd name="T40" fmla="*/ 3270 w 3289"/>
              <a:gd name="T41" fmla="*/ 1355 h 1568"/>
              <a:gd name="T42" fmla="*/ 3257 w 3289"/>
              <a:gd name="T43" fmla="*/ 1423 h 1568"/>
              <a:gd name="T44" fmla="*/ 3223 w 3289"/>
              <a:gd name="T45" fmla="*/ 1480 h 1568"/>
              <a:gd name="T46" fmla="*/ 3173 w 3289"/>
              <a:gd name="T47" fmla="*/ 1522 h 1568"/>
              <a:gd name="T48" fmla="*/ 3110 w 3289"/>
              <a:gd name="T49" fmla="*/ 1546 h 1568"/>
              <a:gd name="T50" fmla="*/ 214 w 3289"/>
              <a:gd name="T51" fmla="*/ 1549 h 1568"/>
              <a:gd name="T52" fmla="*/ 147 w 3289"/>
              <a:gd name="T53" fmla="*/ 1537 h 1568"/>
              <a:gd name="T54" fmla="*/ 89 w 3289"/>
              <a:gd name="T55" fmla="*/ 1504 h 1568"/>
              <a:gd name="T56" fmla="*/ 46 w 3289"/>
              <a:gd name="T57" fmla="*/ 1453 h 1568"/>
              <a:gd name="T58" fmla="*/ 23 w 3289"/>
              <a:gd name="T59" fmla="*/ 1390 h 1568"/>
              <a:gd name="T60" fmla="*/ 20 w 3289"/>
              <a:gd name="T61" fmla="*/ 213 h 1568"/>
              <a:gd name="T62" fmla="*/ 32 w 3289"/>
              <a:gd name="T63" fmla="*/ 144 h 1568"/>
              <a:gd name="T64" fmla="*/ 65 w 3289"/>
              <a:gd name="T65" fmla="*/ 87 h 1568"/>
              <a:gd name="T66" fmla="*/ 116 w 3289"/>
              <a:gd name="T67" fmla="*/ 45 h 1568"/>
              <a:gd name="T68" fmla="*/ 179 w 3289"/>
              <a:gd name="T69" fmla="*/ 21 h 1568"/>
              <a:gd name="T70" fmla="*/ 3075 w 3289"/>
              <a:gd name="T71" fmla="*/ 18 h 1568"/>
              <a:gd name="T72" fmla="*/ 3143 w 3289"/>
              <a:gd name="T73" fmla="*/ 31 h 1568"/>
              <a:gd name="T74" fmla="*/ 3200 w 3289"/>
              <a:gd name="T75" fmla="*/ 63 h 1568"/>
              <a:gd name="T76" fmla="*/ 3243 w 3289"/>
              <a:gd name="T77" fmla="*/ 114 h 1568"/>
              <a:gd name="T78" fmla="*/ 3266 w 3289"/>
              <a:gd name="T79" fmla="*/ 177 h 1568"/>
              <a:gd name="T80" fmla="*/ 3270 w 3289"/>
              <a:gd name="T81" fmla="*/ 1355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89" h="1568">
                <a:moveTo>
                  <a:pt x="3084" y="0"/>
                </a:moveTo>
                <a:lnTo>
                  <a:pt x="204" y="0"/>
                </a:lnTo>
                <a:lnTo>
                  <a:pt x="167" y="3"/>
                </a:lnTo>
                <a:lnTo>
                  <a:pt x="134" y="12"/>
                </a:lnTo>
                <a:lnTo>
                  <a:pt x="101" y="27"/>
                </a:lnTo>
                <a:lnTo>
                  <a:pt x="73" y="48"/>
                </a:lnTo>
                <a:lnTo>
                  <a:pt x="48" y="73"/>
                </a:lnTo>
                <a:lnTo>
                  <a:pt x="29" y="101"/>
                </a:lnTo>
                <a:lnTo>
                  <a:pt x="13" y="132"/>
                </a:lnTo>
                <a:lnTo>
                  <a:pt x="4" y="167"/>
                </a:lnTo>
                <a:lnTo>
                  <a:pt x="0" y="204"/>
                </a:lnTo>
                <a:lnTo>
                  <a:pt x="0" y="1363"/>
                </a:lnTo>
                <a:lnTo>
                  <a:pt x="4" y="1400"/>
                </a:lnTo>
                <a:lnTo>
                  <a:pt x="13" y="1434"/>
                </a:lnTo>
                <a:lnTo>
                  <a:pt x="29" y="1466"/>
                </a:lnTo>
                <a:lnTo>
                  <a:pt x="48" y="1495"/>
                </a:lnTo>
                <a:lnTo>
                  <a:pt x="73" y="1519"/>
                </a:lnTo>
                <a:lnTo>
                  <a:pt x="101" y="1540"/>
                </a:lnTo>
                <a:lnTo>
                  <a:pt x="134" y="1555"/>
                </a:lnTo>
                <a:lnTo>
                  <a:pt x="167" y="1564"/>
                </a:lnTo>
                <a:lnTo>
                  <a:pt x="204" y="1568"/>
                </a:lnTo>
                <a:lnTo>
                  <a:pt x="3084" y="1568"/>
                </a:lnTo>
                <a:lnTo>
                  <a:pt x="3121" y="1564"/>
                </a:lnTo>
                <a:lnTo>
                  <a:pt x="3156" y="1555"/>
                </a:lnTo>
                <a:lnTo>
                  <a:pt x="3187" y="1540"/>
                </a:lnTo>
                <a:lnTo>
                  <a:pt x="3217" y="1519"/>
                </a:lnTo>
                <a:lnTo>
                  <a:pt x="3240" y="1495"/>
                </a:lnTo>
                <a:lnTo>
                  <a:pt x="3261" y="1466"/>
                </a:lnTo>
                <a:lnTo>
                  <a:pt x="3276" y="1434"/>
                </a:lnTo>
                <a:lnTo>
                  <a:pt x="3286" y="1400"/>
                </a:lnTo>
                <a:lnTo>
                  <a:pt x="3289" y="1363"/>
                </a:lnTo>
                <a:lnTo>
                  <a:pt x="3289" y="204"/>
                </a:lnTo>
                <a:lnTo>
                  <a:pt x="3286" y="167"/>
                </a:lnTo>
                <a:lnTo>
                  <a:pt x="3276" y="132"/>
                </a:lnTo>
                <a:lnTo>
                  <a:pt x="3261" y="101"/>
                </a:lnTo>
                <a:lnTo>
                  <a:pt x="3240" y="73"/>
                </a:lnTo>
                <a:lnTo>
                  <a:pt x="3217" y="48"/>
                </a:lnTo>
                <a:lnTo>
                  <a:pt x="3187" y="27"/>
                </a:lnTo>
                <a:lnTo>
                  <a:pt x="3156" y="12"/>
                </a:lnTo>
                <a:lnTo>
                  <a:pt x="3121" y="3"/>
                </a:lnTo>
                <a:lnTo>
                  <a:pt x="3084" y="0"/>
                </a:lnTo>
                <a:close/>
                <a:moveTo>
                  <a:pt x="3270" y="1355"/>
                </a:moveTo>
                <a:lnTo>
                  <a:pt x="3266" y="1390"/>
                </a:lnTo>
                <a:lnTo>
                  <a:pt x="3257" y="1423"/>
                </a:lnTo>
                <a:lnTo>
                  <a:pt x="3243" y="1453"/>
                </a:lnTo>
                <a:lnTo>
                  <a:pt x="3223" y="1480"/>
                </a:lnTo>
                <a:lnTo>
                  <a:pt x="3200" y="1504"/>
                </a:lnTo>
                <a:lnTo>
                  <a:pt x="3173" y="1522"/>
                </a:lnTo>
                <a:lnTo>
                  <a:pt x="3143" y="1537"/>
                </a:lnTo>
                <a:lnTo>
                  <a:pt x="3110" y="1546"/>
                </a:lnTo>
                <a:lnTo>
                  <a:pt x="3075" y="1549"/>
                </a:lnTo>
                <a:lnTo>
                  <a:pt x="214" y="1549"/>
                </a:lnTo>
                <a:lnTo>
                  <a:pt x="179" y="1546"/>
                </a:lnTo>
                <a:lnTo>
                  <a:pt x="147" y="1537"/>
                </a:lnTo>
                <a:lnTo>
                  <a:pt x="116" y="1522"/>
                </a:lnTo>
                <a:lnTo>
                  <a:pt x="89" y="1504"/>
                </a:lnTo>
                <a:lnTo>
                  <a:pt x="65" y="1480"/>
                </a:lnTo>
                <a:lnTo>
                  <a:pt x="46" y="1453"/>
                </a:lnTo>
                <a:lnTo>
                  <a:pt x="32" y="1423"/>
                </a:lnTo>
                <a:lnTo>
                  <a:pt x="23" y="1390"/>
                </a:lnTo>
                <a:lnTo>
                  <a:pt x="20" y="1355"/>
                </a:lnTo>
                <a:lnTo>
                  <a:pt x="20" y="213"/>
                </a:lnTo>
                <a:lnTo>
                  <a:pt x="23" y="177"/>
                </a:lnTo>
                <a:lnTo>
                  <a:pt x="32" y="144"/>
                </a:lnTo>
                <a:lnTo>
                  <a:pt x="46" y="114"/>
                </a:lnTo>
                <a:lnTo>
                  <a:pt x="65" y="87"/>
                </a:lnTo>
                <a:lnTo>
                  <a:pt x="89" y="63"/>
                </a:lnTo>
                <a:lnTo>
                  <a:pt x="116" y="45"/>
                </a:lnTo>
                <a:lnTo>
                  <a:pt x="147" y="31"/>
                </a:lnTo>
                <a:lnTo>
                  <a:pt x="179" y="21"/>
                </a:lnTo>
                <a:lnTo>
                  <a:pt x="214" y="18"/>
                </a:lnTo>
                <a:lnTo>
                  <a:pt x="3075" y="18"/>
                </a:lnTo>
                <a:lnTo>
                  <a:pt x="3110" y="21"/>
                </a:lnTo>
                <a:lnTo>
                  <a:pt x="3143" y="31"/>
                </a:lnTo>
                <a:lnTo>
                  <a:pt x="3173" y="45"/>
                </a:lnTo>
                <a:lnTo>
                  <a:pt x="3200" y="63"/>
                </a:lnTo>
                <a:lnTo>
                  <a:pt x="3223" y="87"/>
                </a:lnTo>
                <a:lnTo>
                  <a:pt x="3243" y="114"/>
                </a:lnTo>
                <a:lnTo>
                  <a:pt x="3257" y="144"/>
                </a:lnTo>
                <a:lnTo>
                  <a:pt x="3266" y="177"/>
                </a:lnTo>
                <a:lnTo>
                  <a:pt x="3270" y="213"/>
                </a:lnTo>
                <a:lnTo>
                  <a:pt x="3270" y="1355"/>
                </a:lnTo>
                <a:lnTo>
                  <a:pt x="3270" y="1355"/>
                </a:lnTo>
                <a:close/>
              </a:path>
            </a:pathLst>
          </a:custGeom>
          <a:solidFill>
            <a:srgbClr val="44546A">
              <a:lumMod val="50000"/>
            </a:srgbClr>
          </a:solidFill>
          <a:ln w="0">
            <a:solidFill>
              <a:srgbClr val="929292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2"/>
          <p:cNvSpPr/>
          <p:nvPr>
            <p:custDataLst>
              <p:tags r:id="rId6"/>
            </p:custDataLst>
          </p:nvPr>
        </p:nvSpPr>
        <p:spPr bwMode="auto">
          <a:xfrm rot="16200000">
            <a:off x="10530391" y="1435414"/>
            <a:ext cx="136344" cy="426935"/>
          </a:xfrm>
          <a:custGeom>
            <a:avLst/>
            <a:gdLst>
              <a:gd name="T0" fmla="*/ 195 w 297"/>
              <a:gd name="T1" fmla="*/ 0 h 929"/>
              <a:gd name="T2" fmla="*/ 26 w 297"/>
              <a:gd name="T3" fmla="*/ 0 h 929"/>
              <a:gd name="T4" fmla="*/ 13 w 297"/>
              <a:gd name="T5" fmla="*/ 1 h 929"/>
              <a:gd name="T6" fmla="*/ 0 w 297"/>
              <a:gd name="T7" fmla="*/ 3 h 929"/>
              <a:gd name="T8" fmla="*/ 0 w 297"/>
              <a:gd name="T9" fmla="*/ 926 h 929"/>
              <a:gd name="T10" fmla="*/ 13 w 297"/>
              <a:gd name="T11" fmla="*/ 928 h 929"/>
              <a:gd name="T12" fmla="*/ 26 w 297"/>
              <a:gd name="T13" fmla="*/ 929 h 929"/>
              <a:gd name="T14" fmla="*/ 195 w 297"/>
              <a:gd name="T15" fmla="*/ 929 h 929"/>
              <a:gd name="T16" fmla="*/ 219 w 297"/>
              <a:gd name="T17" fmla="*/ 927 h 929"/>
              <a:gd name="T18" fmla="*/ 239 w 297"/>
              <a:gd name="T19" fmla="*/ 919 h 929"/>
              <a:gd name="T20" fmla="*/ 259 w 297"/>
              <a:gd name="T21" fmla="*/ 907 h 929"/>
              <a:gd name="T22" fmla="*/ 275 w 297"/>
              <a:gd name="T23" fmla="*/ 891 h 929"/>
              <a:gd name="T24" fmla="*/ 287 w 297"/>
              <a:gd name="T25" fmla="*/ 872 h 929"/>
              <a:gd name="T26" fmla="*/ 295 w 297"/>
              <a:gd name="T27" fmla="*/ 851 h 929"/>
              <a:gd name="T28" fmla="*/ 297 w 297"/>
              <a:gd name="T29" fmla="*/ 827 h 929"/>
              <a:gd name="T30" fmla="*/ 297 w 297"/>
              <a:gd name="T31" fmla="*/ 102 h 929"/>
              <a:gd name="T32" fmla="*/ 295 w 297"/>
              <a:gd name="T33" fmla="*/ 79 h 929"/>
              <a:gd name="T34" fmla="*/ 287 w 297"/>
              <a:gd name="T35" fmla="*/ 57 h 929"/>
              <a:gd name="T36" fmla="*/ 275 w 297"/>
              <a:gd name="T37" fmla="*/ 38 h 929"/>
              <a:gd name="T38" fmla="*/ 259 w 297"/>
              <a:gd name="T39" fmla="*/ 22 h 929"/>
              <a:gd name="T40" fmla="*/ 239 w 297"/>
              <a:gd name="T41" fmla="*/ 11 h 929"/>
              <a:gd name="T42" fmla="*/ 219 w 297"/>
              <a:gd name="T43" fmla="*/ 2 h 929"/>
              <a:gd name="T44" fmla="*/ 195 w 297"/>
              <a:gd name="T45" fmla="*/ 0 h 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97" h="929">
                <a:moveTo>
                  <a:pt x="195" y="0"/>
                </a:moveTo>
                <a:lnTo>
                  <a:pt x="26" y="0"/>
                </a:lnTo>
                <a:lnTo>
                  <a:pt x="13" y="1"/>
                </a:lnTo>
                <a:lnTo>
                  <a:pt x="0" y="3"/>
                </a:lnTo>
                <a:lnTo>
                  <a:pt x="0" y="926"/>
                </a:lnTo>
                <a:lnTo>
                  <a:pt x="13" y="928"/>
                </a:lnTo>
                <a:lnTo>
                  <a:pt x="26" y="929"/>
                </a:lnTo>
                <a:lnTo>
                  <a:pt x="195" y="929"/>
                </a:lnTo>
                <a:lnTo>
                  <a:pt x="219" y="927"/>
                </a:lnTo>
                <a:lnTo>
                  <a:pt x="239" y="919"/>
                </a:lnTo>
                <a:lnTo>
                  <a:pt x="259" y="907"/>
                </a:lnTo>
                <a:lnTo>
                  <a:pt x="275" y="891"/>
                </a:lnTo>
                <a:lnTo>
                  <a:pt x="287" y="872"/>
                </a:lnTo>
                <a:lnTo>
                  <a:pt x="295" y="851"/>
                </a:lnTo>
                <a:lnTo>
                  <a:pt x="297" y="827"/>
                </a:lnTo>
                <a:lnTo>
                  <a:pt x="297" y="102"/>
                </a:lnTo>
                <a:lnTo>
                  <a:pt x="295" y="79"/>
                </a:lnTo>
                <a:lnTo>
                  <a:pt x="287" y="57"/>
                </a:lnTo>
                <a:lnTo>
                  <a:pt x="275" y="38"/>
                </a:lnTo>
                <a:lnTo>
                  <a:pt x="259" y="22"/>
                </a:lnTo>
                <a:lnTo>
                  <a:pt x="239" y="11"/>
                </a:lnTo>
                <a:lnTo>
                  <a:pt x="219" y="2"/>
                </a:lnTo>
                <a:lnTo>
                  <a:pt x="195" y="0"/>
                </a:lnTo>
                <a:close/>
              </a:path>
            </a:pathLst>
          </a:custGeom>
          <a:solidFill>
            <a:srgbClr val="A6A6A6">
              <a:lumMod val="75000"/>
            </a:srgbClr>
          </a:solidFill>
          <a:ln w="0">
            <a:solidFill>
              <a:srgbClr val="929292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矩形 73"/>
          <p:cNvSpPr/>
          <p:nvPr>
            <p:custDataLst>
              <p:tags r:id="rId7"/>
            </p:custDataLst>
          </p:nvPr>
        </p:nvSpPr>
        <p:spPr>
          <a:xfrm>
            <a:off x="10141753" y="3165936"/>
            <a:ext cx="911786" cy="288213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>
            <p:custDataLst>
              <p:tags r:id="rId8"/>
            </p:custDataLst>
          </p:nvPr>
        </p:nvSpPr>
        <p:spPr>
          <a:xfrm>
            <a:off x="10141753" y="2821484"/>
            <a:ext cx="911786" cy="288213"/>
          </a:xfrm>
          <a:prstGeom prst="rect">
            <a:avLst/>
          </a:prstGeom>
          <a:solidFill>
            <a:srgbClr val="EF92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>
            <p:custDataLst>
              <p:tags r:id="rId9"/>
            </p:custDataLst>
          </p:nvPr>
        </p:nvSpPr>
        <p:spPr>
          <a:xfrm>
            <a:off x="10141753" y="2477031"/>
            <a:ext cx="911786" cy="2882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>
            <p:custDataLst>
              <p:tags r:id="rId10"/>
            </p:custDataLst>
          </p:nvPr>
        </p:nvSpPr>
        <p:spPr>
          <a:xfrm>
            <a:off x="10141753" y="2132578"/>
            <a:ext cx="911786" cy="288213"/>
          </a:xfrm>
          <a:prstGeom prst="rect">
            <a:avLst/>
          </a:prstGeom>
          <a:ln>
            <a:noFill/>
          </a:ln>
        </p:spPr>
        <p:style>
          <a:lnRef idx="2">
            <a:srgbClr val="788DA8">
              <a:shade val="50000"/>
            </a:srgbClr>
          </a:lnRef>
          <a:fillRef idx="1">
            <a:srgbClr val="788DA8"/>
          </a:fillRef>
          <a:effectRef idx="0">
            <a:srgbClr val="788DA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: 圆顶角 15"/>
          <p:cNvSpPr/>
          <p:nvPr>
            <p:custDataLst>
              <p:tags r:id="rId11"/>
            </p:custDataLst>
          </p:nvPr>
        </p:nvSpPr>
        <p:spPr>
          <a:xfrm>
            <a:off x="10141753" y="1788125"/>
            <a:ext cx="911786" cy="288213"/>
          </a:xfrm>
          <a:prstGeom prst="round2SameRect">
            <a:avLst>
              <a:gd name="adj1" fmla="val 36836"/>
              <a:gd name="adj2" fmla="val 0"/>
            </a:avLst>
          </a:prstGeom>
          <a:solidFill>
            <a:srgbClr val="70AD47"/>
          </a:solidFill>
          <a:ln>
            <a:noFill/>
          </a:ln>
        </p:spPr>
        <p:style>
          <a:lnRef idx="2">
            <a:srgbClr val="788DA8">
              <a:shade val="50000"/>
            </a:srgbClr>
          </a:lnRef>
          <a:fillRef idx="1">
            <a:srgbClr val="788DA8"/>
          </a:fillRef>
          <a:effectRef idx="0">
            <a:srgbClr val="788DA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: 圆顶角 20"/>
          <p:cNvSpPr/>
          <p:nvPr>
            <p:custDataLst>
              <p:tags r:id="rId12"/>
            </p:custDataLst>
          </p:nvPr>
        </p:nvSpPr>
        <p:spPr>
          <a:xfrm flipV="1">
            <a:off x="10141753" y="3505690"/>
            <a:ext cx="911786" cy="288213"/>
          </a:xfrm>
          <a:prstGeom prst="round2SameRect">
            <a:avLst>
              <a:gd name="adj1" fmla="val 36836"/>
              <a:gd name="adj2" fmla="val 0"/>
            </a:avLst>
          </a:prstGeom>
          <a:solidFill>
            <a:srgbClr val="5B9BD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Box 1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 flipH="1">
            <a:off x="9655829" y="1087361"/>
            <a:ext cx="2281233" cy="32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5100" tIns="0" rIns="35100" bIns="0" anchor="ctr" anchorCtr="0">
            <a:norm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LOREM IPSUM </a:t>
            </a:r>
            <a:endParaRPr lang="en-US" altLang="zh-CN" sz="1800" b="1" dirty="0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作用影响</a:t>
            </a:r>
            <a:r>
              <a:rPr lang="zh-CN" altLang="en-US">
                <a:sym typeface="+mn-ea"/>
              </a:rPr>
              <a:t>类关系框架</a:t>
            </a:r>
            <a:endParaRPr lang="zh-CN" altLang="en-US"/>
          </a:p>
        </p:txBody>
      </p:sp>
      <p:grpSp>
        <p:nvGrpSpPr>
          <p:cNvPr id="225" name="组合 224"/>
          <p:cNvGrpSpPr/>
          <p:nvPr/>
        </p:nvGrpSpPr>
        <p:grpSpPr>
          <a:xfrm>
            <a:off x="8813800" y="4058920"/>
            <a:ext cx="5203825" cy="3055620"/>
            <a:chOff x="909" y="1378"/>
            <a:chExt cx="8195" cy="4812"/>
          </a:xfrm>
        </p:grpSpPr>
        <p:sp>
          <p:nvSpPr>
            <p:cNvPr id="16" name="圆角矩形 15"/>
            <p:cNvSpPr/>
            <p:nvPr/>
          </p:nvSpPr>
          <p:spPr>
            <a:xfrm>
              <a:off x="917" y="1380"/>
              <a:ext cx="3855" cy="4406"/>
            </a:xfrm>
            <a:prstGeom prst="roundRect">
              <a:avLst>
                <a:gd name="adj" fmla="val 3082"/>
              </a:avLst>
            </a:prstGeom>
            <a:gradFill>
              <a:gsLst>
                <a:gs pos="0">
                  <a:srgbClr val="4F81BD">
                    <a:lumMod val="60000"/>
                    <a:lumOff val="40000"/>
                    <a:alpha val="100000"/>
                  </a:srgbClr>
                </a:gs>
                <a:gs pos="95000">
                  <a:srgbClr val="4F81BD">
                    <a:alpha val="100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165100" dist="190500" dir="5400000" algn="t" rotWithShape="0">
                <a:srgbClr val="4F81BD">
                  <a:lumMod val="75000"/>
                  <a:alpha val="13000"/>
                </a:srgbClr>
              </a:outerShdw>
            </a:effectLst>
          </p:spPr>
          <p:style>
            <a:lnRef idx="2">
              <a:srgbClr val="4F81BD">
                <a:lumMod val="75000"/>
              </a:srgbClr>
            </a:lnRef>
            <a:fillRef idx="1">
              <a:srgbClr val="4F81BD"/>
            </a:fillRef>
            <a:effectRef idx="0">
              <a:srgbClr val="FFFFFF"/>
            </a:effectRef>
            <a:fontRef idx="minor">
              <a:sysClr val="window" lastClr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>
                <a:latin typeface="Arial" panose="020B060402020202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 rot="0">
              <a:off x="909" y="2033"/>
              <a:ext cx="3865" cy="2721"/>
              <a:chOff x="1783" y="7414"/>
              <a:chExt cx="5292" cy="389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方向性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作用方</a:t>
                </a:r>
                <a:r>
                  <a:rPr lang="en-US" altLang="zh-CN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→</a:t>
                </a: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受</a:t>
                </a: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作用方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增益性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受作用方状态优化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强度可</a:t>
                </a:r>
                <a:r>
                  <a:rPr lang="zh-CN" altLang="en-US" sz="1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调性</a:t>
                </a:r>
                <a:endPara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作用效果随作用强度变化</a:t>
                </a:r>
                <a:endPara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占位符 3"/>
            <p:cNvSpPr>
              <a:spLocks noGrp="1"/>
            </p:cNvSpPr>
            <p:nvPr>
              <p:custDataLst>
                <p:tags r:id="rId1"/>
              </p:custDataLst>
            </p:nvPr>
          </p:nvSpPr>
          <p:spPr>
            <a:xfrm>
              <a:off x="917" y="1378"/>
              <a:ext cx="3888" cy="61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促进关系的特征</a:t>
              </a:r>
              <a:endPara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20" y="4771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t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非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必然性</a:t>
              </a:r>
              <a:endPara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受其他要素干扰可能失效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5215" y="1380"/>
              <a:ext cx="3855" cy="4406"/>
            </a:xfrm>
            <a:prstGeom prst="roundRect">
              <a:avLst>
                <a:gd name="adj" fmla="val 3082"/>
              </a:avLst>
            </a:prstGeom>
            <a:gradFill>
              <a:gsLst>
                <a:gs pos="0">
                  <a:srgbClr val="C0504D">
                    <a:lumMod val="60000"/>
                    <a:lumOff val="40000"/>
                    <a:alpha val="100000"/>
                  </a:srgbClr>
                </a:gs>
                <a:gs pos="95000">
                  <a:srgbClr val="C0504D">
                    <a:alpha val="100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165100" dist="190500" dir="5400000" algn="t" rotWithShape="0">
                <a:srgbClr val="C0504D">
                  <a:lumMod val="75000"/>
                  <a:alpha val="13000"/>
                </a:srgbClr>
              </a:outerShdw>
            </a:effectLst>
          </p:spPr>
          <p:style>
            <a:lnRef idx="2">
              <a:srgbClr val="4F81BD">
                <a:lumMod val="75000"/>
              </a:srgbClr>
            </a:lnRef>
            <a:fillRef idx="1">
              <a:srgbClr val="4F81BD"/>
            </a:fillRef>
            <a:effectRef idx="0">
              <a:srgbClr val="FFFFFF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>
                <a:latin typeface="Arial" panose="020B060402020202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 rot="0">
              <a:off x="5207" y="2033"/>
              <a:ext cx="3865" cy="2721"/>
              <a:chOff x="1783" y="7414"/>
              <a:chExt cx="5292" cy="3891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798" y="7414"/>
                <a:ext cx="5277" cy="11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①</a:t>
                </a:r>
                <a:r>
                  <a:rPr lang="en-US" altLang="zh-CN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方向性</a:t>
                </a:r>
                <a:endPara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作用方</a:t>
                </a:r>
                <a:r>
                  <a:rPr lang="en-US" altLang="zh-CN" sz="12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→</a:t>
                </a:r>
                <a:r>
                  <a:rPr lang="zh-CN" altLang="en-US" sz="12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受作用方</a:t>
                </a:r>
                <a:endPara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783" y="8611"/>
                <a:ext cx="5288" cy="11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txBody>
              <a:bodyPr wrap="square" lIns="36195" rIns="36195" rtlCol="0" anchor="ctr" anchorCtr="0">
                <a:noAutofit/>
              </a:bodyPr>
              <a:lstStyle/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②</a:t>
                </a:r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衰减性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lvl="0" algn="ctr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受作用方状态弱化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798" y="10014"/>
                <a:ext cx="5277" cy="1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③</a:t>
                </a:r>
                <a:r>
                  <a:rPr lang="en-US" altLang="zh-CN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可</a:t>
                </a:r>
                <a:r>
                  <a:rPr lang="zh-CN" altLang="en-US" sz="14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逆性</a:t>
                </a:r>
                <a:endPara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2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解除抑制后可</a:t>
                </a:r>
                <a:r>
                  <a:rPr lang="zh-CN" altLang="en-US" sz="1200" b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恢复</a:t>
                </a:r>
                <a:endPara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49" name="文本占位符 3"/>
            <p:cNvSpPr>
              <a:spLocks noGrp="1"/>
            </p:cNvSpPr>
            <p:nvPr>
              <p:custDataLst>
                <p:tags r:id="rId2"/>
              </p:custDataLst>
            </p:nvPr>
          </p:nvSpPr>
          <p:spPr>
            <a:xfrm>
              <a:off x="5215" y="1380"/>
              <a:ext cx="3888" cy="61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/>
            <a:lstStyle>
              <a:lvl1pPr marL="0" indent="0" algn="l" defTabSz="914400" rtl="0" eaLnBrk="1" latinLnBrk="0" hangingPunct="1">
                <a:lnSpc>
                  <a:spcPct val="111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400" b="0" kern="1200" spc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38480" indent="-20637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98830" indent="-1619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30605" indent="-149225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35075" indent="-127000" algn="l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</a:pPr>
              <a:r>
                <a:rPr lang="zh-CN" altLang="en-US" sz="18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抑制关系的特征</a:t>
              </a:r>
              <a:endPara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218" y="4771"/>
              <a:ext cx="3886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spcCol="0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④</a:t>
              </a:r>
              <a:r>
                <a:rPr lang="en-US" altLang="zh-CN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 </a:t>
              </a:r>
              <a:r>
                <a:rPr lang="zh-CN" altLang="en-US" sz="1400" b="1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针对性</a:t>
              </a:r>
              <a:endPara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多针对特定属性抑制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6" name="任意多边形: 形状 5"/>
            <p:cNvSpPr/>
            <p:nvPr>
              <p:custDataLst>
                <p:tags r:id="rId3"/>
              </p:custDataLst>
            </p:nvPr>
          </p:nvSpPr>
          <p:spPr>
            <a:xfrm rot="16200000">
              <a:off x="2770" y="5937"/>
              <a:ext cx="139" cy="369"/>
            </a:xfrm>
            <a:custGeom>
              <a:avLst/>
              <a:gdLst>
                <a:gd name="connsiteX0" fmla="*/ 125275 w 125275"/>
                <a:gd name="connsiteY0" fmla="*/ 125297 h 250571"/>
                <a:gd name="connsiteX1" fmla="*/ 0 w 125275"/>
                <a:gd name="connsiteY1" fmla="*/ 250571 h 250571"/>
                <a:gd name="connsiteX2" fmla="*/ 0 w 125275"/>
                <a:gd name="connsiteY2" fmla="*/ 250571 h 250571"/>
                <a:gd name="connsiteX3" fmla="*/ 0 w 125275"/>
                <a:gd name="connsiteY3" fmla="*/ 250571 h 250571"/>
                <a:gd name="connsiteX4" fmla="*/ 0 w 125275"/>
                <a:gd name="connsiteY4" fmla="*/ 0 h 250571"/>
                <a:gd name="connsiteX5" fmla="*/ 0 w 125275"/>
                <a:gd name="connsiteY5" fmla="*/ 22 h 250571"/>
                <a:gd name="connsiteX6" fmla="*/ 0 w 125275"/>
                <a:gd name="connsiteY6" fmla="*/ 22 h 250571"/>
                <a:gd name="connsiteX7" fmla="*/ 125275 w 125275"/>
                <a:gd name="connsiteY7" fmla="*/ 125297 h 250571"/>
                <a:gd name="connsiteX8" fmla="*/ 125275 w 125275"/>
                <a:gd name="connsiteY8" fmla="*/ 125297 h 250571"/>
                <a:gd name="connsiteX0-1" fmla="*/ 125275 w 125276"/>
                <a:gd name="connsiteY0-2" fmla="*/ 125297 h 250571"/>
                <a:gd name="connsiteX1-3" fmla="*/ 0 w 125276"/>
                <a:gd name="connsiteY1-4" fmla="*/ 250571 h 250571"/>
                <a:gd name="connsiteX2-5" fmla="*/ 0 w 125276"/>
                <a:gd name="connsiteY2-6" fmla="*/ 250571 h 250571"/>
                <a:gd name="connsiteX3-7" fmla="*/ 0 w 125276"/>
                <a:gd name="connsiteY3-8" fmla="*/ 250571 h 250571"/>
                <a:gd name="connsiteX4-9" fmla="*/ 0 w 125276"/>
                <a:gd name="connsiteY4-10" fmla="*/ 0 h 250571"/>
                <a:gd name="connsiteX5-11" fmla="*/ 0 w 125276"/>
                <a:gd name="connsiteY5-12" fmla="*/ 22 h 250571"/>
                <a:gd name="connsiteX6-13" fmla="*/ 0 w 125276"/>
                <a:gd name="connsiteY6-14" fmla="*/ 22 h 250571"/>
                <a:gd name="connsiteX7-15" fmla="*/ 125275 w 125276"/>
                <a:gd name="connsiteY7-16" fmla="*/ 125297 h 250571"/>
                <a:gd name="connsiteX8-17" fmla="*/ 125276 w 125276"/>
                <a:gd name="connsiteY8-18" fmla="*/ 125298 h 250571"/>
                <a:gd name="connsiteX0-19" fmla="*/ 125275 w 125276"/>
                <a:gd name="connsiteY0-20" fmla="*/ 125298 h 250571"/>
                <a:gd name="connsiteX1-21" fmla="*/ 0 w 125276"/>
                <a:gd name="connsiteY1-22" fmla="*/ 250571 h 250571"/>
                <a:gd name="connsiteX2-23" fmla="*/ 0 w 125276"/>
                <a:gd name="connsiteY2-24" fmla="*/ 250571 h 250571"/>
                <a:gd name="connsiteX3-25" fmla="*/ 0 w 125276"/>
                <a:gd name="connsiteY3-26" fmla="*/ 250571 h 250571"/>
                <a:gd name="connsiteX4-27" fmla="*/ 0 w 125276"/>
                <a:gd name="connsiteY4-28" fmla="*/ 0 h 250571"/>
                <a:gd name="connsiteX5-29" fmla="*/ 0 w 125276"/>
                <a:gd name="connsiteY5-30" fmla="*/ 22 h 250571"/>
                <a:gd name="connsiteX6-31" fmla="*/ 0 w 125276"/>
                <a:gd name="connsiteY6-32" fmla="*/ 22 h 250571"/>
                <a:gd name="connsiteX7-33" fmla="*/ 125275 w 125276"/>
                <a:gd name="connsiteY7-34" fmla="*/ 125297 h 250571"/>
                <a:gd name="connsiteX8-35" fmla="*/ 125276 w 125276"/>
                <a:gd name="connsiteY8-36" fmla="*/ 125298 h 250571"/>
                <a:gd name="connsiteX0-37" fmla="*/ 125275 w 125276"/>
                <a:gd name="connsiteY0-38" fmla="*/ 125298 h 250571"/>
                <a:gd name="connsiteX1-39" fmla="*/ 0 w 125276"/>
                <a:gd name="connsiteY1-40" fmla="*/ 250571 h 250571"/>
                <a:gd name="connsiteX2-41" fmla="*/ 0 w 125276"/>
                <a:gd name="connsiteY2-42" fmla="*/ 250571 h 250571"/>
                <a:gd name="connsiteX3-43" fmla="*/ 0 w 125276"/>
                <a:gd name="connsiteY3-44" fmla="*/ 250571 h 250571"/>
                <a:gd name="connsiteX4-45" fmla="*/ 0 w 125276"/>
                <a:gd name="connsiteY4-46" fmla="*/ 0 h 250571"/>
                <a:gd name="connsiteX5-47" fmla="*/ 0 w 125276"/>
                <a:gd name="connsiteY5-48" fmla="*/ 22 h 250571"/>
                <a:gd name="connsiteX6-49" fmla="*/ 0 w 125276"/>
                <a:gd name="connsiteY6-50" fmla="*/ 22 h 250571"/>
                <a:gd name="connsiteX7-51" fmla="*/ 125275 w 125276"/>
                <a:gd name="connsiteY7-52" fmla="*/ 125297 h 250571"/>
                <a:gd name="connsiteX8-53" fmla="*/ 125276 w 125276"/>
                <a:gd name="connsiteY8-54" fmla="*/ 125298 h 250571"/>
                <a:gd name="connsiteX0-55" fmla="*/ 125275 w 125276"/>
                <a:gd name="connsiteY0-56" fmla="*/ 125298 h 250571"/>
                <a:gd name="connsiteX1-57" fmla="*/ 0 w 125276"/>
                <a:gd name="connsiteY1-58" fmla="*/ 250571 h 250571"/>
                <a:gd name="connsiteX2-59" fmla="*/ 0 w 125276"/>
                <a:gd name="connsiteY2-60" fmla="*/ 250571 h 250571"/>
                <a:gd name="connsiteX3-61" fmla="*/ 0 w 125276"/>
                <a:gd name="connsiteY3-62" fmla="*/ 250571 h 250571"/>
                <a:gd name="connsiteX4-63" fmla="*/ 0 w 125276"/>
                <a:gd name="connsiteY4-64" fmla="*/ 0 h 250571"/>
                <a:gd name="connsiteX5-65" fmla="*/ 0 w 125276"/>
                <a:gd name="connsiteY5-66" fmla="*/ 22 h 250571"/>
                <a:gd name="connsiteX6-67" fmla="*/ 0 w 125276"/>
                <a:gd name="connsiteY6-68" fmla="*/ 22 h 250571"/>
                <a:gd name="connsiteX7-69" fmla="*/ 125275 w 125276"/>
                <a:gd name="connsiteY7-70" fmla="*/ 125297 h 250571"/>
                <a:gd name="connsiteX8-71" fmla="*/ 125276 w 125276"/>
                <a:gd name="connsiteY8-72" fmla="*/ 125298 h 250571"/>
                <a:gd name="connsiteX0-73" fmla="*/ 125275 w 125276"/>
                <a:gd name="connsiteY0-74" fmla="*/ 125298 h 250572"/>
                <a:gd name="connsiteX1-75" fmla="*/ 0 w 125276"/>
                <a:gd name="connsiteY1-76" fmla="*/ 250572 h 250572"/>
                <a:gd name="connsiteX2-77" fmla="*/ 0 w 125276"/>
                <a:gd name="connsiteY2-78" fmla="*/ 250571 h 250572"/>
                <a:gd name="connsiteX3-79" fmla="*/ 0 w 125276"/>
                <a:gd name="connsiteY3-80" fmla="*/ 250571 h 250572"/>
                <a:gd name="connsiteX4-81" fmla="*/ 0 w 125276"/>
                <a:gd name="connsiteY4-82" fmla="*/ 0 h 250572"/>
                <a:gd name="connsiteX5-83" fmla="*/ 0 w 125276"/>
                <a:gd name="connsiteY5-84" fmla="*/ 22 h 250572"/>
                <a:gd name="connsiteX6-85" fmla="*/ 0 w 125276"/>
                <a:gd name="connsiteY6-86" fmla="*/ 22 h 250572"/>
                <a:gd name="connsiteX7-87" fmla="*/ 125275 w 125276"/>
                <a:gd name="connsiteY7-88" fmla="*/ 125297 h 250572"/>
                <a:gd name="connsiteX8-89" fmla="*/ 125276 w 125276"/>
                <a:gd name="connsiteY8-90" fmla="*/ 125298 h 250572"/>
                <a:gd name="connsiteX0-91" fmla="*/ 125275 w 125276"/>
                <a:gd name="connsiteY0-92" fmla="*/ 125298 h 250572"/>
                <a:gd name="connsiteX1-93" fmla="*/ 0 w 125276"/>
                <a:gd name="connsiteY1-94" fmla="*/ 250572 h 250572"/>
                <a:gd name="connsiteX2-95" fmla="*/ 0 w 125276"/>
                <a:gd name="connsiteY2-96" fmla="*/ 250571 h 250572"/>
                <a:gd name="connsiteX3-97" fmla="*/ 0 w 125276"/>
                <a:gd name="connsiteY3-98" fmla="*/ 250571 h 250572"/>
                <a:gd name="connsiteX4-99" fmla="*/ 0 w 125276"/>
                <a:gd name="connsiteY4-100" fmla="*/ 0 h 250572"/>
                <a:gd name="connsiteX5-101" fmla="*/ 0 w 125276"/>
                <a:gd name="connsiteY5-102" fmla="*/ 22 h 250572"/>
                <a:gd name="connsiteX6-103" fmla="*/ 0 w 125276"/>
                <a:gd name="connsiteY6-104" fmla="*/ 22 h 250572"/>
                <a:gd name="connsiteX7-105" fmla="*/ 125275 w 125276"/>
                <a:gd name="connsiteY7-106" fmla="*/ 125297 h 250572"/>
                <a:gd name="connsiteX8-107" fmla="*/ 125276 w 125276"/>
                <a:gd name="connsiteY8-108" fmla="*/ 125298 h 250572"/>
                <a:gd name="connsiteX0-109" fmla="*/ 125275 w 125276"/>
                <a:gd name="connsiteY0-110" fmla="*/ 125298 h 250572"/>
                <a:gd name="connsiteX1-111" fmla="*/ 0 w 125276"/>
                <a:gd name="connsiteY1-112" fmla="*/ 250572 h 250572"/>
                <a:gd name="connsiteX2-113" fmla="*/ 0 w 125276"/>
                <a:gd name="connsiteY2-114" fmla="*/ 250571 h 250572"/>
                <a:gd name="connsiteX3-115" fmla="*/ 0 w 125276"/>
                <a:gd name="connsiteY3-116" fmla="*/ 250571 h 250572"/>
                <a:gd name="connsiteX4-117" fmla="*/ 0 w 125276"/>
                <a:gd name="connsiteY4-118" fmla="*/ 0 h 250572"/>
                <a:gd name="connsiteX5-119" fmla="*/ 0 w 125276"/>
                <a:gd name="connsiteY5-120" fmla="*/ 22 h 250572"/>
                <a:gd name="connsiteX6-121" fmla="*/ 0 w 125276"/>
                <a:gd name="connsiteY6-122" fmla="*/ 22 h 250572"/>
                <a:gd name="connsiteX7-123" fmla="*/ 125275 w 125276"/>
                <a:gd name="connsiteY7-124" fmla="*/ 125297 h 250572"/>
                <a:gd name="connsiteX8-125" fmla="*/ 125276 w 125276"/>
                <a:gd name="connsiteY8-126" fmla="*/ 125298 h 250572"/>
                <a:gd name="connsiteX0-127" fmla="*/ 125275 w 125276"/>
                <a:gd name="connsiteY0-128" fmla="*/ 125298 h 250572"/>
                <a:gd name="connsiteX1-129" fmla="*/ 0 w 125276"/>
                <a:gd name="connsiteY1-130" fmla="*/ 250572 h 250572"/>
                <a:gd name="connsiteX2-131" fmla="*/ 0 w 125276"/>
                <a:gd name="connsiteY2-132" fmla="*/ 250571 h 250572"/>
                <a:gd name="connsiteX3-133" fmla="*/ 0 w 125276"/>
                <a:gd name="connsiteY3-134" fmla="*/ 250571 h 250572"/>
                <a:gd name="connsiteX4-135" fmla="*/ 0 w 125276"/>
                <a:gd name="connsiteY4-136" fmla="*/ 0 h 250572"/>
                <a:gd name="connsiteX5-137" fmla="*/ 0 w 125276"/>
                <a:gd name="connsiteY5-138" fmla="*/ 22 h 250572"/>
                <a:gd name="connsiteX6-139" fmla="*/ 0 w 125276"/>
                <a:gd name="connsiteY6-140" fmla="*/ 22 h 250572"/>
                <a:gd name="connsiteX7-141" fmla="*/ 125275 w 125276"/>
                <a:gd name="connsiteY7-142" fmla="*/ 125297 h 250572"/>
                <a:gd name="connsiteX8-143" fmla="*/ 125276 w 125276"/>
                <a:gd name="connsiteY8-144" fmla="*/ 125298 h 250572"/>
                <a:gd name="connsiteX0-145" fmla="*/ 125275 w 125276"/>
                <a:gd name="connsiteY0-146" fmla="*/ 125298 h 250572"/>
                <a:gd name="connsiteX1-147" fmla="*/ 0 w 125276"/>
                <a:gd name="connsiteY1-148" fmla="*/ 250572 h 250572"/>
                <a:gd name="connsiteX2-149" fmla="*/ 0 w 125276"/>
                <a:gd name="connsiteY2-150" fmla="*/ 250571 h 250572"/>
                <a:gd name="connsiteX3-151" fmla="*/ 0 w 125276"/>
                <a:gd name="connsiteY3-152" fmla="*/ 250571 h 250572"/>
                <a:gd name="connsiteX4-153" fmla="*/ 0 w 125276"/>
                <a:gd name="connsiteY4-154" fmla="*/ 0 h 250572"/>
                <a:gd name="connsiteX5-155" fmla="*/ 0 w 125276"/>
                <a:gd name="connsiteY5-156" fmla="*/ 22 h 250572"/>
                <a:gd name="connsiteX6-157" fmla="*/ 0 w 125276"/>
                <a:gd name="connsiteY6-158" fmla="*/ 22 h 250572"/>
                <a:gd name="connsiteX7-159" fmla="*/ 125275 w 125276"/>
                <a:gd name="connsiteY7-160" fmla="*/ 125297 h 250572"/>
                <a:gd name="connsiteX8-161" fmla="*/ 125276 w 125276"/>
                <a:gd name="connsiteY8-162" fmla="*/ 125298 h 250572"/>
                <a:gd name="connsiteX0-163" fmla="*/ 125275 w 125276"/>
                <a:gd name="connsiteY0-164" fmla="*/ 125298 h 250572"/>
                <a:gd name="connsiteX1-165" fmla="*/ 0 w 125276"/>
                <a:gd name="connsiteY1-166" fmla="*/ 250572 h 250572"/>
                <a:gd name="connsiteX2-167" fmla="*/ 0 w 125276"/>
                <a:gd name="connsiteY2-168" fmla="*/ 250571 h 250572"/>
                <a:gd name="connsiteX3-169" fmla="*/ 0 w 125276"/>
                <a:gd name="connsiteY3-170" fmla="*/ 250571 h 250572"/>
                <a:gd name="connsiteX4-171" fmla="*/ 0 w 125276"/>
                <a:gd name="connsiteY4-172" fmla="*/ 0 h 250572"/>
                <a:gd name="connsiteX5-173" fmla="*/ 0 w 125276"/>
                <a:gd name="connsiteY5-174" fmla="*/ 22 h 250572"/>
                <a:gd name="connsiteX6-175" fmla="*/ 0 w 125276"/>
                <a:gd name="connsiteY6-176" fmla="*/ 22 h 250572"/>
                <a:gd name="connsiteX7-177" fmla="*/ 125275 w 125276"/>
                <a:gd name="connsiteY7-178" fmla="*/ 125297 h 250572"/>
                <a:gd name="connsiteX8-179" fmla="*/ 125276 w 125276"/>
                <a:gd name="connsiteY8-180" fmla="*/ 125298 h 250572"/>
                <a:gd name="connsiteX0-181" fmla="*/ 125275 w 125276"/>
                <a:gd name="connsiteY0-182" fmla="*/ 125298 h 250572"/>
                <a:gd name="connsiteX1-183" fmla="*/ 0 w 125276"/>
                <a:gd name="connsiteY1-184" fmla="*/ 250572 h 250572"/>
                <a:gd name="connsiteX2-185" fmla="*/ 0 w 125276"/>
                <a:gd name="connsiteY2-186" fmla="*/ 250571 h 250572"/>
                <a:gd name="connsiteX3-187" fmla="*/ 0 w 125276"/>
                <a:gd name="connsiteY3-188" fmla="*/ 250571 h 250572"/>
                <a:gd name="connsiteX4-189" fmla="*/ 0 w 125276"/>
                <a:gd name="connsiteY4-190" fmla="*/ 0 h 250572"/>
                <a:gd name="connsiteX5-191" fmla="*/ 0 w 125276"/>
                <a:gd name="connsiteY5-192" fmla="*/ 22 h 250572"/>
                <a:gd name="connsiteX6-193" fmla="*/ 0 w 125276"/>
                <a:gd name="connsiteY6-194" fmla="*/ 22 h 250572"/>
                <a:gd name="connsiteX7-195" fmla="*/ 125275 w 125276"/>
                <a:gd name="connsiteY7-196" fmla="*/ 125297 h 250572"/>
                <a:gd name="connsiteX8-197" fmla="*/ 125276 w 125276"/>
                <a:gd name="connsiteY8-198" fmla="*/ 125298 h 250572"/>
                <a:gd name="connsiteX0-199" fmla="*/ 125275 w 125276"/>
                <a:gd name="connsiteY0-200" fmla="*/ 125298 h 250572"/>
                <a:gd name="connsiteX1-201" fmla="*/ 0 w 125276"/>
                <a:gd name="connsiteY1-202" fmla="*/ 250572 h 250572"/>
                <a:gd name="connsiteX2-203" fmla="*/ 0 w 125276"/>
                <a:gd name="connsiteY2-204" fmla="*/ 250571 h 250572"/>
                <a:gd name="connsiteX3-205" fmla="*/ 0 w 125276"/>
                <a:gd name="connsiteY3-206" fmla="*/ 250571 h 250572"/>
                <a:gd name="connsiteX4-207" fmla="*/ 0 w 125276"/>
                <a:gd name="connsiteY4-208" fmla="*/ 0 h 250572"/>
                <a:gd name="connsiteX5-209" fmla="*/ 0 w 125276"/>
                <a:gd name="connsiteY5-210" fmla="*/ 22 h 250572"/>
                <a:gd name="connsiteX6-211" fmla="*/ 0 w 125276"/>
                <a:gd name="connsiteY6-212" fmla="*/ 22 h 250572"/>
                <a:gd name="connsiteX7-213" fmla="*/ 125275 w 125276"/>
                <a:gd name="connsiteY7-214" fmla="*/ 125297 h 250572"/>
                <a:gd name="connsiteX8-215" fmla="*/ 125276 w 125276"/>
                <a:gd name="connsiteY8-216" fmla="*/ 125298 h 250572"/>
                <a:gd name="connsiteX0-217" fmla="*/ 125275 w 125276"/>
                <a:gd name="connsiteY0-218" fmla="*/ 125298 h 250572"/>
                <a:gd name="connsiteX1-219" fmla="*/ 0 w 125276"/>
                <a:gd name="connsiteY1-220" fmla="*/ 250572 h 250572"/>
                <a:gd name="connsiteX2-221" fmla="*/ 0 w 125276"/>
                <a:gd name="connsiteY2-222" fmla="*/ 250571 h 250572"/>
                <a:gd name="connsiteX3-223" fmla="*/ 0 w 125276"/>
                <a:gd name="connsiteY3-224" fmla="*/ 250571 h 250572"/>
                <a:gd name="connsiteX4-225" fmla="*/ 0 w 125276"/>
                <a:gd name="connsiteY4-226" fmla="*/ 0 h 250572"/>
                <a:gd name="connsiteX5-227" fmla="*/ 0 w 125276"/>
                <a:gd name="connsiteY5-228" fmla="*/ 22 h 250572"/>
                <a:gd name="connsiteX6-229" fmla="*/ 0 w 125276"/>
                <a:gd name="connsiteY6-230" fmla="*/ 22 h 250572"/>
                <a:gd name="connsiteX7-231" fmla="*/ 125275 w 125276"/>
                <a:gd name="connsiteY7-232" fmla="*/ 125297 h 250572"/>
                <a:gd name="connsiteX8-233" fmla="*/ 125276 w 125276"/>
                <a:gd name="connsiteY8-234" fmla="*/ 125298 h 250572"/>
                <a:gd name="connsiteX0-235" fmla="*/ 125275 w 125276"/>
                <a:gd name="connsiteY0-236" fmla="*/ 125298 h 250572"/>
                <a:gd name="connsiteX1-237" fmla="*/ 0 w 125276"/>
                <a:gd name="connsiteY1-238" fmla="*/ 250572 h 250572"/>
                <a:gd name="connsiteX2-239" fmla="*/ 0 w 125276"/>
                <a:gd name="connsiteY2-240" fmla="*/ 250571 h 250572"/>
                <a:gd name="connsiteX3-241" fmla="*/ 0 w 125276"/>
                <a:gd name="connsiteY3-242" fmla="*/ 250571 h 250572"/>
                <a:gd name="connsiteX4-243" fmla="*/ 0 w 125276"/>
                <a:gd name="connsiteY4-244" fmla="*/ 0 h 250572"/>
                <a:gd name="connsiteX5-245" fmla="*/ 0 w 125276"/>
                <a:gd name="connsiteY5-246" fmla="*/ 22 h 250572"/>
                <a:gd name="connsiteX6-247" fmla="*/ 0 w 125276"/>
                <a:gd name="connsiteY6-248" fmla="*/ 22 h 250572"/>
                <a:gd name="connsiteX7-249" fmla="*/ 125275 w 125276"/>
                <a:gd name="connsiteY7-250" fmla="*/ 125297 h 250572"/>
                <a:gd name="connsiteX8-251" fmla="*/ 125276 w 125276"/>
                <a:gd name="connsiteY8-252" fmla="*/ 125298 h 250572"/>
                <a:gd name="connsiteX0-253" fmla="*/ 125275 w 125276"/>
                <a:gd name="connsiteY0-254" fmla="*/ 125298 h 250572"/>
                <a:gd name="connsiteX1-255" fmla="*/ 0 w 125276"/>
                <a:gd name="connsiteY1-256" fmla="*/ 250572 h 250572"/>
                <a:gd name="connsiteX2-257" fmla="*/ 0 w 125276"/>
                <a:gd name="connsiteY2-258" fmla="*/ 250571 h 250572"/>
                <a:gd name="connsiteX3-259" fmla="*/ 0 w 125276"/>
                <a:gd name="connsiteY3-260" fmla="*/ 250571 h 250572"/>
                <a:gd name="connsiteX4-261" fmla="*/ 0 w 125276"/>
                <a:gd name="connsiteY4-262" fmla="*/ 0 h 250572"/>
                <a:gd name="connsiteX5-263" fmla="*/ 0 w 125276"/>
                <a:gd name="connsiteY5-264" fmla="*/ 22 h 250572"/>
                <a:gd name="connsiteX6-265" fmla="*/ 0 w 125276"/>
                <a:gd name="connsiteY6-266" fmla="*/ 22 h 250572"/>
                <a:gd name="connsiteX7-267" fmla="*/ 125275 w 125276"/>
                <a:gd name="connsiteY7-268" fmla="*/ 125297 h 250572"/>
                <a:gd name="connsiteX8-269" fmla="*/ 125276 w 125276"/>
                <a:gd name="connsiteY8-270" fmla="*/ 125298 h 250572"/>
                <a:gd name="connsiteX0-271" fmla="*/ 125275 w 125276"/>
                <a:gd name="connsiteY0-272" fmla="*/ 125298 h 250572"/>
                <a:gd name="connsiteX1-273" fmla="*/ 0 w 125276"/>
                <a:gd name="connsiteY1-274" fmla="*/ 250572 h 250572"/>
                <a:gd name="connsiteX2-275" fmla="*/ 0 w 125276"/>
                <a:gd name="connsiteY2-276" fmla="*/ 250571 h 250572"/>
                <a:gd name="connsiteX3-277" fmla="*/ 0 w 125276"/>
                <a:gd name="connsiteY3-278" fmla="*/ 250571 h 250572"/>
                <a:gd name="connsiteX4-279" fmla="*/ 0 w 125276"/>
                <a:gd name="connsiteY4-280" fmla="*/ 0 h 250572"/>
                <a:gd name="connsiteX5-281" fmla="*/ 0 w 125276"/>
                <a:gd name="connsiteY5-282" fmla="*/ 22 h 250572"/>
                <a:gd name="connsiteX6-283" fmla="*/ 0 w 125276"/>
                <a:gd name="connsiteY6-284" fmla="*/ 22 h 250572"/>
                <a:gd name="connsiteX7-285" fmla="*/ 125275 w 125276"/>
                <a:gd name="connsiteY7-286" fmla="*/ 125297 h 250572"/>
                <a:gd name="connsiteX8-287" fmla="*/ 125276 w 125276"/>
                <a:gd name="connsiteY8-288" fmla="*/ 125298 h 250572"/>
                <a:gd name="connsiteX0-289" fmla="*/ 125275 w 125276"/>
                <a:gd name="connsiteY0-290" fmla="*/ 125298 h 250572"/>
                <a:gd name="connsiteX1-291" fmla="*/ 0 w 125276"/>
                <a:gd name="connsiteY1-292" fmla="*/ 250572 h 250572"/>
                <a:gd name="connsiteX2-293" fmla="*/ 0 w 125276"/>
                <a:gd name="connsiteY2-294" fmla="*/ 250571 h 250572"/>
                <a:gd name="connsiteX3-295" fmla="*/ 0 w 125276"/>
                <a:gd name="connsiteY3-296" fmla="*/ 250571 h 250572"/>
                <a:gd name="connsiteX4-297" fmla="*/ 0 w 125276"/>
                <a:gd name="connsiteY4-298" fmla="*/ 0 h 250572"/>
                <a:gd name="connsiteX5-299" fmla="*/ 0 w 125276"/>
                <a:gd name="connsiteY5-300" fmla="*/ 22 h 250572"/>
                <a:gd name="connsiteX6-301" fmla="*/ 0 w 125276"/>
                <a:gd name="connsiteY6-302" fmla="*/ 22 h 250572"/>
                <a:gd name="connsiteX7-303" fmla="*/ 125275 w 125276"/>
                <a:gd name="connsiteY7-304" fmla="*/ 125297 h 250572"/>
                <a:gd name="connsiteX8-305" fmla="*/ 125276 w 125276"/>
                <a:gd name="connsiteY8-306" fmla="*/ 125298 h 250572"/>
                <a:gd name="connsiteX0-307" fmla="*/ 125275 w 125276"/>
                <a:gd name="connsiteY0-308" fmla="*/ 125298 h 250572"/>
                <a:gd name="connsiteX1-309" fmla="*/ 0 w 125276"/>
                <a:gd name="connsiteY1-310" fmla="*/ 250572 h 250572"/>
                <a:gd name="connsiteX2-311" fmla="*/ 0 w 125276"/>
                <a:gd name="connsiteY2-312" fmla="*/ 250571 h 250572"/>
                <a:gd name="connsiteX3-313" fmla="*/ 0 w 125276"/>
                <a:gd name="connsiteY3-314" fmla="*/ 250571 h 250572"/>
                <a:gd name="connsiteX4-315" fmla="*/ 0 w 125276"/>
                <a:gd name="connsiteY4-316" fmla="*/ 0 h 250572"/>
                <a:gd name="connsiteX5-317" fmla="*/ 0 w 125276"/>
                <a:gd name="connsiteY5-318" fmla="*/ 22 h 250572"/>
                <a:gd name="connsiteX6-319" fmla="*/ 0 w 125276"/>
                <a:gd name="connsiteY6-320" fmla="*/ 22 h 250572"/>
                <a:gd name="connsiteX7-321" fmla="*/ 125275 w 125276"/>
                <a:gd name="connsiteY7-322" fmla="*/ 125297 h 250572"/>
                <a:gd name="connsiteX8-323" fmla="*/ 125276 w 125276"/>
                <a:gd name="connsiteY8-324" fmla="*/ 125298 h 250572"/>
                <a:gd name="connsiteX0-325" fmla="*/ 125275 w 125276"/>
                <a:gd name="connsiteY0-326" fmla="*/ 125298 h 250572"/>
                <a:gd name="connsiteX1-327" fmla="*/ 0 w 125276"/>
                <a:gd name="connsiteY1-328" fmla="*/ 250572 h 250572"/>
                <a:gd name="connsiteX2-329" fmla="*/ 0 w 125276"/>
                <a:gd name="connsiteY2-330" fmla="*/ 250571 h 250572"/>
                <a:gd name="connsiteX3-331" fmla="*/ 0 w 125276"/>
                <a:gd name="connsiteY3-332" fmla="*/ 250571 h 250572"/>
                <a:gd name="connsiteX4-333" fmla="*/ 0 w 125276"/>
                <a:gd name="connsiteY4-334" fmla="*/ 0 h 250572"/>
                <a:gd name="connsiteX5-335" fmla="*/ 0 w 125276"/>
                <a:gd name="connsiteY5-336" fmla="*/ 22 h 250572"/>
                <a:gd name="connsiteX6-337" fmla="*/ 0 w 125276"/>
                <a:gd name="connsiteY6-338" fmla="*/ 22 h 250572"/>
                <a:gd name="connsiteX7-339" fmla="*/ 125275 w 125276"/>
                <a:gd name="connsiteY7-340" fmla="*/ 125297 h 250572"/>
                <a:gd name="connsiteX8-341" fmla="*/ 125276 w 125276"/>
                <a:gd name="connsiteY8-342" fmla="*/ 125298 h 250572"/>
                <a:gd name="connsiteX0-343" fmla="*/ 125275 w 125276"/>
                <a:gd name="connsiteY0-344" fmla="*/ 125298 h 250572"/>
                <a:gd name="connsiteX1-345" fmla="*/ 0 w 125276"/>
                <a:gd name="connsiteY1-346" fmla="*/ 250572 h 250572"/>
                <a:gd name="connsiteX2-347" fmla="*/ 0 w 125276"/>
                <a:gd name="connsiteY2-348" fmla="*/ 250571 h 250572"/>
                <a:gd name="connsiteX3-349" fmla="*/ 0 w 125276"/>
                <a:gd name="connsiteY3-350" fmla="*/ 250571 h 250572"/>
                <a:gd name="connsiteX4-351" fmla="*/ 0 w 125276"/>
                <a:gd name="connsiteY4-352" fmla="*/ 0 h 250572"/>
                <a:gd name="connsiteX5-353" fmla="*/ 0 w 125276"/>
                <a:gd name="connsiteY5-354" fmla="*/ 22 h 250572"/>
                <a:gd name="connsiteX6-355" fmla="*/ 0 w 125276"/>
                <a:gd name="connsiteY6-356" fmla="*/ 22 h 250572"/>
                <a:gd name="connsiteX7-357" fmla="*/ 125275 w 125276"/>
                <a:gd name="connsiteY7-358" fmla="*/ 125297 h 250572"/>
                <a:gd name="connsiteX8-359" fmla="*/ 125276 w 125276"/>
                <a:gd name="connsiteY8-360" fmla="*/ 125298 h 250572"/>
                <a:gd name="connsiteX0-361" fmla="*/ 125275 w 125276"/>
                <a:gd name="connsiteY0-362" fmla="*/ 125298 h 250572"/>
                <a:gd name="connsiteX1-363" fmla="*/ 0 w 125276"/>
                <a:gd name="connsiteY1-364" fmla="*/ 250572 h 250572"/>
                <a:gd name="connsiteX2-365" fmla="*/ 0 w 125276"/>
                <a:gd name="connsiteY2-366" fmla="*/ 250571 h 250572"/>
                <a:gd name="connsiteX3-367" fmla="*/ 0 w 125276"/>
                <a:gd name="connsiteY3-368" fmla="*/ 250571 h 250572"/>
                <a:gd name="connsiteX4-369" fmla="*/ 0 w 125276"/>
                <a:gd name="connsiteY4-370" fmla="*/ 0 h 250572"/>
                <a:gd name="connsiteX5-371" fmla="*/ 0 w 125276"/>
                <a:gd name="connsiteY5-372" fmla="*/ 22 h 250572"/>
                <a:gd name="connsiteX6-373" fmla="*/ 0 w 125276"/>
                <a:gd name="connsiteY6-374" fmla="*/ 22 h 250572"/>
                <a:gd name="connsiteX7-375" fmla="*/ 125275 w 125276"/>
                <a:gd name="connsiteY7-376" fmla="*/ 125297 h 250572"/>
                <a:gd name="connsiteX8-377" fmla="*/ 125276 w 125276"/>
                <a:gd name="connsiteY8-378" fmla="*/ 125298 h 250572"/>
                <a:gd name="connsiteX0-379" fmla="*/ 125275 w 125276"/>
                <a:gd name="connsiteY0-380" fmla="*/ 125298 h 250572"/>
                <a:gd name="connsiteX1-381" fmla="*/ 0 w 125276"/>
                <a:gd name="connsiteY1-382" fmla="*/ 250572 h 250572"/>
                <a:gd name="connsiteX2-383" fmla="*/ 0 w 125276"/>
                <a:gd name="connsiteY2-384" fmla="*/ 250571 h 250572"/>
                <a:gd name="connsiteX3-385" fmla="*/ 0 w 125276"/>
                <a:gd name="connsiteY3-386" fmla="*/ 250571 h 250572"/>
                <a:gd name="connsiteX4-387" fmla="*/ 0 w 125276"/>
                <a:gd name="connsiteY4-388" fmla="*/ 0 h 250572"/>
                <a:gd name="connsiteX5-389" fmla="*/ 0 w 125276"/>
                <a:gd name="connsiteY5-390" fmla="*/ 22 h 250572"/>
                <a:gd name="connsiteX6-391" fmla="*/ 0 w 125276"/>
                <a:gd name="connsiteY6-392" fmla="*/ 22 h 250572"/>
                <a:gd name="connsiteX7-393" fmla="*/ 125275 w 125276"/>
                <a:gd name="connsiteY7-394" fmla="*/ 125297 h 250572"/>
                <a:gd name="connsiteX8-395" fmla="*/ 125276 w 125276"/>
                <a:gd name="connsiteY8-396" fmla="*/ 125298 h 250572"/>
                <a:gd name="connsiteX0-397" fmla="*/ 125275 w 125276"/>
                <a:gd name="connsiteY0-398" fmla="*/ 125298 h 250572"/>
                <a:gd name="connsiteX1-399" fmla="*/ 0 w 125276"/>
                <a:gd name="connsiteY1-400" fmla="*/ 250572 h 250572"/>
                <a:gd name="connsiteX2-401" fmla="*/ 0 w 125276"/>
                <a:gd name="connsiteY2-402" fmla="*/ 250571 h 250572"/>
                <a:gd name="connsiteX3-403" fmla="*/ 0 w 125276"/>
                <a:gd name="connsiteY3-404" fmla="*/ 250571 h 250572"/>
                <a:gd name="connsiteX4-405" fmla="*/ 0 w 125276"/>
                <a:gd name="connsiteY4-406" fmla="*/ 0 h 250572"/>
                <a:gd name="connsiteX5-407" fmla="*/ 0 w 125276"/>
                <a:gd name="connsiteY5-408" fmla="*/ 22 h 250572"/>
                <a:gd name="connsiteX6-409" fmla="*/ 0 w 125276"/>
                <a:gd name="connsiteY6-410" fmla="*/ 22 h 250572"/>
                <a:gd name="connsiteX7-411" fmla="*/ 125275 w 125276"/>
                <a:gd name="connsiteY7-412" fmla="*/ 125297 h 250572"/>
                <a:gd name="connsiteX8-413" fmla="*/ 125276 w 125276"/>
                <a:gd name="connsiteY8-414" fmla="*/ 125298 h 250572"/>
                <a:gd name="connsiteX0-415" fmla="*/ 125275 w 125276"/>
                <a:gd name="connsiteY0-416" fmla="*/ 125298 h 250572"/>
                <a:gd name="connsiteX1-417" fmla="*/ 0 w 125276"/>
                <a:gd name="connsiteY1-418" fmla="*/ 250572 h 250572"/>
                <a:gd name="connsiteX2-419" fmla="*/ 0 w 125276"/>
                <a:gd name="connsiteY2-420" fmla="*/ 250571 h 250572"/>
                <a:gd name="connsiteX3-421" fmla="*/ 0 w 125276"/>
                <a:gd name="connsiteY3-422" fmla="*/ 250571 h 250572"/>
                <a:gd name="connsiteX4-423" fmla="*/ 0 w 125276"/>
                <a:gd name="connsiteY4-424" fmla="*/ 0 h 250572"/>
                <a:gd name="connsiteX5-425" fmla="*/ 0 w 125276"/>
                <a:gd name="connsiteY5-426" fmla="*/ 22 h 250572"/>
                <a:gd name="connsiteX6-427" fmla="*/ 0 w 125276"/>
                <a:gd name="connsiteY6-428" fmla="*/ 22 h 250572"/>
                <a:gd name="connsiteX7-429" fmla="*/ 125275 w 125276"/>
                <a:gd name="connsiteY7-430" fmla="*/ 125297 h 250572"/>
                <a:gd name="connsiteX8-431" fmla="*/ 125276 w 125276"/>
                <a:gd name="connsiteY8-432" fmla="*/ 125298 h 250572"/>
                <a:gd name="connsiteX0-433" fmla="*/ 125275 w 125276"/>
                <a:gd name="connsiteY0-434" fmla="*/ 125298 h 250572"/>
                <a:gd name="connsiteX1-435" fmla="*/ 0 w 125276"/>
                <a:gd name="connsiteY1-436" fmla="*/ 250572 h 250572"/>
                <a:gd name="connsiteX2-437" fmla="*/ 0 w 125276"/>
                <a:gd name="connsiteY2-438" fmla="*/ 250571 h 250572"/>
                <a:gd name="connsiteX3-439" fmla="*/ 0 w 125276"/>
                <a:gd name="connsiteY3-440" fmla="*/ 250571 h 250572"/>
                <a:gd name="connsiteX4-441" fmla="*/ 0 w 125276"/>
                <a:gd name="connsiteY4-442" fmla="*/ 0 h 250572"/>
                <a:gd name="connsiteX5-443" fmla="*/ 0 w 125276"/>
                <a:gd name="connsiteY5-444" fmla="*/ 22 h 250572"/>
                <a:gd name="connsiteX6-445" fmla="*/ 0 w 125276"/>
                <a:gd name="connsiteY6-446" fmla="*/ 22 h 250572"/>
                <a:gd name="connsiteX7-447" fmla="*/ 125275 w 125276"/>
                <a:gd name="connsiteY7-448" fmla="*/ 125297 h 250572"/>
                <a:gd name="connsiteX8-449" fmla="*/ 125276 w 125276"/>
                <a:gd name="connsiteY8-450" fmla="*/ 125298 h 250572"/>
                <a:gd name="connsiteX0-451" fmla="*/ 125275 w 125275"/>
                <a:gd name="connsiteY0-452" fmla="*/ 125298 h 250572"/>
                <a:gd name="connsiteX1-453" fmla="*/ 0 w 125275"/>
                <a:gd name="connsiteY1-454" fmla="*/ 250572 h 250572"/>
                <a:gd name="connsiteX2-455" fmla="*/ 0 w 125275"/>
                <a:gd name="connsiteY2-456" fmla="*/ 250571 h 250572"/>
                <a:gd name="connsiteX3-457" fmla="*/ 0 w 125275"/>
                <a:gd name="connsiteY3-458" fmla="*/ 250571 h 250572"/>
                <a:gd name="connsiteX4-459" fmla="*/ 0 w 125275"/>
                <a:gd name="connsiteY4-460" fmla="*/ 0 h 250572"/>
                <a:gd name="connsiteX5-461" fmla="*/ 0 w 125275"/>
                <a:gd name="connsiteY5-462" fmla="*/ 22 h 250572"/>
                <a:gd name="connsiteX6-463" fmla="*/ 0 w 125275"/>
                <a:gd name="connsiteY6-464" fmla="*/ 22 h 250572"/>
                <a:gd name="connsiteX7-465" fmla="*/ 125275 w 125275"/>
                <a:gd name="connsiteY7-466" fmla="*/ 125297 h 250572"/>
                <a:gd name="connsiteX8-467" fmla="*/ 116296 w 125275"/>
                <a:gd name="connsiteY8-468" fmla="*/ 134275 h 250572"/>
                <a:gd name="connsiteX0-469" fmla="*/ 116297 w 125275"/>
                <a:gd name="connsiteY0-470" fmla="*/ 134275 h 250572"/>
                <a:gd name="connsiteX1-471" fmla="*/ 0 w 125275"/>
                <a:gd name="connsiteY1-472" fmla="*/ 250572 h 250572"/>
                <a:gd name="connsiteX2-473" fmla="*/ 0 w 125275"/>
                <a:gd name="connsiteY2-474" fmla="*/ 250571 h 250572"/>
                <a:gd name="connsiteX3-475" fmla="*/ 0 w 125275"/>
                <a:gd name="connsiteY3-476" fmla="*/ 250571 h 250572"/>
                <a:gd name="connsiteX4-477" fmla="*/ 0 w 125275"/>
                <a:gd name="connsiteY4-478" fmla="*/ 0 h 250572"/>
                <a:gd name="connsiteX5-479" fmla="*/ 0 w 125275"/>
                <a:gd name="connsiteY5-480" fmla="*/ 22 h 250572"/>
                <a:gd name="connsiteX6-481" fmla="*/ 0 w 125275"/>
                <a:gd name="connsiteY6-482" fmla="*/ 22 h 250572"/>
                <a:gd name="connsiteX7-483" fmla="*/ 125275 w 125275"/>
                <a:gd name="connsiteY7-484" fmla="*/ 125297 h 250572"/>
                <a:gd name="connsiteX8-485" fmla="*/ 116296 w 125275"/>
                <a:gd name="connsiteY8-486" fmla="*/ 134275 h 250572"/>
                <a:gd name="connsiteX0-487" fmla="*/ 116297 w 125275"/>
                <a:gd name="connsiteY0-488" fmla="*/ 134275 h 250572"/>
                <a:gd name="connsiteX1-489" fmla="*/ 0 w 125275"/>
                <a:gd name="connsiteY1-490" fmla="*/ 250572 h 250572"/>
                <a:gd name="connsiteX2-491" fmla="*/ 0 w 125275"/>
                <a:gd name="connsiteY2-492" fmla="*/ 250571 h 250572"/>
                <a:gd name="connsiteX3-493" fmla="*/ 0 w 125275"/>
                <a:gd name="connsiteY3-494" fmla="*/ 250571 h 250572"/>
                <a:gd name="connsiteX4-495" fmla="*/ 0 w 125275"/>
                <a:gd name="connsiteY4-496" fmla="*/ 0 h 250572"/>
                <a:gd name="connsiteX5-497" fmla="*/ 0 w 125275"/>
                <a:gd name="connsiteY5-498" fmla="*/ 22 h 250572"/>
                <a:gd name="connsiteX6-499" fmla="*/ 0 w 125275"/>
                <a:gd name="connsiteY6-500" fmla="*/ 22 h 250572"/>
                <a:gd name="connsiteX7-501" fmla="*/ 125275 w 125275"/>
                <a:gd name="connsiteY7-502" fmla="*/ 125297 h 250572"/>
                <a:gd name="connsiteX8-503" fmla="*/ 116296 w 125275"/>
                <a:gd name="connsiteY8-504" fmla="*/ 134275 h 250572"/>
                <a:gd name="connsiteX0-505" fmla="*/ 116297 w 125275"/>
                <a:gd name="connsiteY0-506" fmla="*/ 134275 h 250572"/>
                <a:gd name="connsiteX1-507" fmla="*/ 0 w 125275"/>
                <a:gd name="connsiteY1-508" fmla="*/ 250572 h 250572"/>
                <a:gd name="connsiteX2-509" fmla="*/ 0 w 125275"/>
                <a:gd name="connsiteY2-510" fmla="*/ 250571 h 250572"/>
                <a:gd name="connsiteX3-511" fmla="*/ 0 w 125275"/>
                <a:gd name="connsiteY3-512" fmla="*/ 250571 h 250572"/>
                <a:gd name="connsiteX4-513" fmla="*/ 0 w 125275"/>
                <a:gd name="connsiteY4-514" fmla="*/ 0 h 250572"/>
                <a:gd name="connsiteX5-515" fmla="*/ 0 w 125275"/>
                <a:gd name="connsiteY5-516" fmla="*/ 22 h 250572"/>
                <a:gd name="connsiteX6-517" fmla="*/ 0 w 125275"/>
                <a:gd name="connsiteY6-518" fmla="*/ 22 h 250572"/>
                <a:gd name="connsiteX7-519" fmla="*/ 125275 w 125275"/>
                <a:gd name="connsiteY7-520" fmla="*/ 125297 h 250572"/>
                <a:gd name="connsiteX8-521" fmla="*/ 116296 w 125275"/>
                <a:gd name="connsiteY8-522" fmla="*/ 134275 h 250572"/>
                <a:gd name="connsiteX0-523" fmla="*/ 116297 w 125275"/>
                <a:gd name="connsiteY0-524" fmla="*/ 134275 h 250571"/>
                <a:gd name="connsiteX1-525" fmla="*/ 21683 w 125275"/>
                <a:gd name="connsiteY1-526" fmla="*/ 228889 h 250571"/>
                <a:gd name="connsiteX2-527" fmla="*/ 0 w 125275"/>
                <a:gd name="connsiteY2-528" fmla="*/ 250571 h 250571"/>
                <a:gd name="connsiteX3-529" fmla="*/ 0 w 125275"/>
                <a:gd name="connsiteY3-530" fmla="*/ 250571 h 250571"/>
                <a:gd name="connsiteX4-531" fmla="*/ 0 w 125275"/>
                <a:gd name="connsiteY4-532" fmla="*/ 0 h 250571"/>
                <a:gd name="connsiteX5-533" fmla="*/ 0 w 125275"/>
                <a:gd name="connsiteY5-534" fmla="*/ 22 h 250571"/>
                <a:gd name="connsiteX6-535" fmla="*/ 0 w 125275"/>
                <a:gd name="connsiteY6-536" fmla="*/ 22 h 250571"/>
                <a:gd name="connsiteX7-537" fmla="*/ 125275 w 125275"/>
                <a:gd name="connsiteY7-538" fmla="*/ 125297 h 250571"/>
                <a:gd name="connsiteX8-539" fmla="*/ 116296 w 125275"/>
                <a:gd name="connsiteY8-540" fmla="*/ 134275 h 250571"/>
                <a:gd name="connsiteX0-541" fmla="*/ 116297 w 125275"/>
                <a:gd name="connsiteY0-542" fmla="*/ 134275 h 250571"/>
                <a:gd name="connsiteX1-543" fmla="*/ 21683 w 125275"/>
                <a:gd name="connsiteY1-544" fmla="*/ 228889 h 250571"/>
                <a:gd name="connsiteX2-545" fmla="*/ 0 w 125275"/>
                <a:gd name="connsiteY2-546" fmla="*/ 250571 h 250571"/>
                <a:gd name="connsiteX3-547" fmla="*/ 0 w 125275"/>
                <a:gd name="connsiteY3-548" fmla="*/ 250571 h 250571"/>
                <a:gd name="connsiteX4-549" fmla="*/ 0 w 125275"/>
                <a:gd name="connsiteY4-550" fmla="*/ 0 h 250571"/>
                <a:gd name="connsiteX5-551" fmla="*/ 0 w 125275"/>
                <a:gd name="connsiteY5-552" fmla="*/ 22 h 250571"/>
                <a:gd name="connsiteX6-553" fmla="*/ 0 w 125275"/>
                <a:gd name="connsiteY6-554" fmla="*/ 22 h 250571"/>
                <a:gd name="connsiteX7-555" fmla="*/ 125275 w 125275"/>
                <a:gd name="connsiteY7-556" fmla="*/ 125297 h 250571"/>
                <a:gd name="connsiteX8-557" fmla="*/ 116296 w 125275"/>
                <a:gd name="connsiteY8-558" fmla="*/ 134275 h 250571"/>
                <a:gd name="connsiteX0-559" fmla="*/ 116297 w 125275"/>
                <a:gd name="connsiteY0-560" fmla="*/ 134275 h 250571"/>
                <a:gd name="connsiteX1-561" fmla="*/ 21683 w 125275"/>
                <a:gd name="connsiteY1-562" fmla="*/ 228889 h 250571"/>
                <a:gd name="connsiteX2-563" fmla="*/ 0 w 125275"/>
                <a:gd name="connsiteY2-564" fmla="*/ 250571 h 250571"/>
                <a:gd name="connsiteX3-565" fmla="*/ 0 w 125275"/>
                <a:gd name="connsiteY3-566" fmla="*/ 250571 h 250571"/>
                <a:gd name="connsiteX4-567" fmla="*/ 0 w 125275"/>
                <a:gd name="connsiteY4-568" fmla="*/ 0 h 250571"/>
                <a:gd name="connsiteX5-569" fmla="*/ 0 w 125275"/>
                <a:gd name="connsiteY5-570" fmla="*/ 22 h 250571"/>
                <a:gd name="connsiteX6-571" fmla="*/ 0 w 125275"/>
                <a:gd name="connsiteY6-572" fmla="*/ 22 h 250571"/>
                <a:gd name="connsiteX7-573" fmla="*/ 125275 w 125275"/>
                <a:gd name="connsiteY7-574" fmla="*/ 125297 h 250571"/>
                <a:gd name="connsiteX8-575" fmla="*/ 116296 w 125275"/>
                <a:gd name="connsiteY8-576" fmla="*/ 134275 h 250571"/>
                <a:gd name="connsiteX0-577" fmla="*/ 116297 w 125275"/>
                <a:gd name="connsiteY0-578" fmla="*/ 134275 h 250571"/>
                <a:gd name="connsiteX1-579" fmla="*/ 21683 w 125275"/>
                <a:gd name="connsiteY1-580" fmla="*/ 228889 h 250571"/>
                <a:gd name="connsiteX2-581" fmla="*/ 7841 w 125275"/>
                <a:gd name="connsiteY2-582" fmla="*/ 231642 h 250571"/>
                <a:gd name="connsiteX3-583" fmla="*/ 0 w 125275"/>
                <a:gd name="connsiteY3-584" fmla="*/ 250571 h 250571"/>
                <a:gd name="connsiteX4-585" fmla="*/ 0 w 125275"/>
                <a:gd name="connsiteY4-586" fmla="*/ 0 h 250571"/>
                <a:gd name="connsiteX5-587" fmla="*/ 0 w 125275"/>
                <a:gd name="connsiteY5-588" fmla="*/ 22 h 250571"/>
                <a:gd name="connsiteX6-589" fmla="*/ 0 w 125275"/>
                <a:gd name="connsiteY6-590" fmla="*/ 22 h 250571"/>
                <a:gd name="connsiteX7-591" fmla="*/ 125275 w 125275"/>
                <a:gd name="connsiteY7-592" fmla="*/ 125297 h 250571"/>
                <a:gd name="connsiteX8-593" fmla="*/ 116296 w 125275"/>
                <a:gd name="connsiteY8-594" fmla="*/ 134275 h 250571"/>
                <a:gd name="connsiteX0-595" fmla="*/ 116297 w 125275"/>
                <a:gd name="connsiteY0-596" fmla="*/ 134275 h 250571"/>
                <a:gd name="connsiteX1-597" fmla="*/ 21683 w 125275"/>
                <a:gd name="connsiteY1-598" fmla="*/ 228889 h 250571"/>
                <a:gd name="connsiteX2-599" fmla="*/ 7841 w 125275"/>
                <a:gd name="connsiteY2-600" fmla="*/ 231642 h 250571"/>
                <a:gd name="connsiteX3-601" fmla="*/ 0 w 125275"/>
                <a:gd name="connsiteY3-602" fmla="*/ 250571 h 250571"/>
                <a:gd name="connsiteX4-603" fmla="*/ 0 w 125275"/>
                <a:gd name="connsiteY4-604" fmla="*/ 0 h 250571"/>
                <a:gd name="connsiteX5-605" fmla="*/ 0 w 125275"/>
                <a:gd name="connsiteY5-606" fmla="*/ 22 h 250571"/>
                <a:gd name="connsiteX6-607" fmla="*/ 0 w 125275"/>
                <a:gd name="connsiteY6-608" fmla="*/ 22 h 250571"/>
                <a:gd name="connsiteX7-609" fmla="*/ 125275 w 125275"/>
                <a:gd name="connsiteY7-610" fmla="*/ 125297 h 250571"/>
                <a:gd name="connsiteX8-611" fmla="*/ 116296 w 125275"/>
                <a:gd name="connsiteY8-612" fmla="*/ 134275 h 250571"/>
                <a:gd name="connsiteX0-613" fmla="*/ 116297 w 125275"/>
                <a:gd name="connsiteY0-614" fmla="*/ 134275 h 250571"/>
                <a:gd name="connsiteX1-615" fmla="*/ 21683 w 125275"/>
                <a:gd name="connsiteY1-616" fmla="*/ 228889 h 250571"/>
                <a:gd name="connsiteX2-617" fmla="*/ 7841 w 125275"/>
                <a:gd name="connsiteY2-618" fmla="*/ 231642 h 250571"/>
                <a:gd name="connsiteX3-619" fmla="*/ 0 w 125275"/>
                <a:gd name="connsiteY3-620" fmla="*/ 250571 h 250571"/>
                <a:gd name="connsiteX4-621" fmla="*/ 0 w 125275"/>
                <a:gd name="connsiteY4-622" fmla="*/ 0 h 250571"/>
                <a:gd name="connsiteX5-623" fmla="*/ 0 w 125275"/>
                <a:gd name="connsiteY5-624" fmla="*/ 22 h 250571"/>
                <a:gd name="connsiteX6-625" fmla="*/ 0 w 125275"/>
                <a:gd name="connsiteY6-626" fmla="*/ 22 h 250571"/>
                <a:gd name="connsiteX7-627" fmla="*/ 125275 w 125275"/>
                <a:gd name="connsiteY7-628" fmla="*/ 125297 h 250571"/>
                <a:gd name="connsiteX8-629" fmla="*/ 116296 w 125275"/>
                <a:gd name="connsiteY8-630" fmla="*/ 134275 h 250571"/>
                <a:gd name="connsiteX0-631" fmla="*/ 116297 w 125275"/>
                <a:gd name="connsiteY0-632" fmla="*/ 134275 h 232490"/>
                <a:gd name="connsiteX1-633" fmla="*/ 21683 w 125275"/>
                <a:gd name="connsiteY1-634" fmla="*/ 228889 h 232490"/>
                <a:gd name="connsiteX2-635" fmla="*/ 7841 w 125275"/>
                <a:gd name="connsiteY2-636" fmla="*/ 231642 h 232490"/>
                <a:gd name="connsiteX3-637" fmla="*/ 1 w 125275"/>
                <a:gd name="connsiteY3-638" fmla="*/ 219908 h 232490"/>
                <a:gd name="connsiteX4-639" fmla="*/ 0 w 125275"/>
                <a:gd name="connsiteY4-640" fmla="*/ 0 h 232490"/>
                <a:gd name="connsiteX5-641" fmla="*/ 0 w 125275"/>
                <a:gd name="connsiteY5-642" fmla="*/ 22 h 232490"/>
                <a:gd name="connsiteX6-643" fmla="*/ 0 w 125275"/>
                <a:gd name="connsiteY6-644" fmla="*/ 22 h 232490"/>
                <a:gd name="connsiteX7-645" fmla="*/ 125275 w 125275"/>
                <a:gd name="connsiteY7-646" fmla="*/ 125297 h 232490"/>
                <a:gd name="connsiteX8-647" fmla="*/ 116296 w 125275"/>
                <a:gd name="connsiteY8-648" fmla="*/ 134275 h 232490"/>
                <a:gd name="connsiteX0-649" fmla="*/ 116297 w 125275"/>
                <a:gd name="connsiteY0-650" fmla="*/ 134275 h 232490"/>
                <a:gd name="connsiteX1-651" fmla="*/ 21683 w 125275"/>
                <a:gd name="connsiteY1-652" fmla="*/ 228889 h 232490"/>
                <a:gd name="connsiteX2-653" fmla="*/ 7841 w 125275"/>
                <a:gd name="connsiteY2-654" fmla="*/ 231642 h 232490"/>
                <a:gd name="connsiteX3-655" fmla="*/ 1 w 125275"/>
                <a:gd name="connsiteY3-656" fmla="*/ 219908 h 232490"/>
                <a:gd name="connsiteX4-657" fmla="*/ 0 w 125275"/>
                <a:gd name="connsiteY4-658" fmla="*/ 0 h 232490"/>
                <a:gd name="connsiteX5-659" fmla="*/ 0 w 125275"/>
                <a:gd name="connsiteY5-660" fmla="*/ 22 h 232490"/>
                <a:gd name="connsiteX6-661" fmla="*/ 0 w 125275"/>
                <a:gd name="connsiteY6-662" fmla="*/ 22 h 232490"/>
                <a:gd name="connsiteX7-663" fmla="*/ 125275 w 125275"/>
                <a:gd name="connsiteY7-664" fmla="*/ 125297 h 232490"/>
                <a:gd name="connsiteX8-665" fmla="*/ 116296 w 125275"/>
                <a:gd name="connsiteY8-666" fmla="*/ 134275 h 232490"/>
                <a:gd name="connsiteX0-667" fmla="*/ 116297 w 125275"/>
                <a:gd name="connsiteY0-668" fmla="*/ 134275 h 232490"/>
                <a:gd name="connsiteX1-669" fmla="*/ 21683 w 125275"/>
                <a:gd name="connsiteY1-670" fmla="*/ 228889 h 232490"/>
                <a:gd name="connsiteX2-671" fmla="*/ 7841 w 125275"/>
                <a:gd name="connsiteY2-672" fmla="*/ 231642 h 232490"/>
                <a:gd name="connsiteX3-673" fmla="*/ 1 w 125275"/>
                <a:gd name="connsiteY3-674" fmla="*/ 219908 h 232490"/>
                <a:gd name="connsiteX4-675" fmla="*/ 0 w 125275"/>
                <a:gd name="connsiteY4-676" fmla="*/ 0 h 232490"/>
                <a:gd name="connsiteX5-677" fmla="*/ 0 w 125275"/>
                <a:gd name="connsiteY5-678" fmla="*/ 22 h 232490"/>
                <a:gd name="connsiteX6-679" fmla="*/ 0 w 125275"/>
                <a:gd name="connsiteY6-680" fmla="*/ 22 h 232490"/>
                <a:gd name="connsiteX7-681" fmla="*/ 125275 w 125275"/>
                <a:gd name="connsiteY7-682" fmla="*/ 125297 h 232490"/>
                <a:gd name="connsiteX8-683" fmla="*/ 116296 w 125275"/>
                <a:gd name="connsiteY8-684" fmla="*/ 134275 h 232490"/>
                <a:gd name="connsiteX0-685" fmla="*/ 116297 w 125275"/>
                <a:gd name="connsiteY0-686" fmla="*/ 134254 h 232469"/>
                <a:gd name="connsiteX1-687" fmla="*/ 21683 w 125275"/>
                <a:gd name="connsiteY1-688" fmla="*/ 228868 h 232469"/>
                <a:gd name="connsiteX2-689" fmla="*/ 7841 w 125275"/>
                <a:gd name="connsiteY2-690" fmla="*/ 231621 h 232469"/>
                <a:gd name="connsiteX3-691" fmla="*/ 1 w 125275"/>
                <a:gd name="connsiteY3-692" fmla="*/ 219887 h 232469"/>
                <a:gd name="connsiteX4-693" fmla="*/ 1 w 125275"/>
                <a:gd name="connsiteY4-694" fmla="*/ 30644 h 232469"/>
                <a:gd name="connsiteX5-695" fmla="*/ 0 w 125275"/>
                <a:gd name="connsiteY5-696" fmla="*/ 1 h 232469"/>
                <a:gd name="connsiteX6-697" fmla="*/ 0 w 125275"/>
                <a:gd name="connsiteY6-698" fmla="*/ 1 h 232469"/>
                <a:gd name="connsiteX7-699" fmla="*/ 125275 w 125275"/>
                <a:gd name="connsiteY7-700" fmla="*/ 125276 h 232469"/>
                <a:gd name="connsiteX8-701" fmla="*/ 116296 w 125275"/>
                <a:gd name="connsiteY8-702" fmla="*/ 134254 h 232469"/>
                <a:gd name="connsiteX0-703" fmla="*/ 116297 w 125275"/>
                <a:gd name="connsiteY0-704" fmla="*/ 134253 h 232468"/>
                <a:gd name="connsiteX1-705" fmla="*/ 21683 w 125275"/>
                <a:gd name="connsiteY1-706" fmla="*/ 228867 h 232468"/>
                <a:gd name="connsiteX2-707" fmla="*/ 7841 w 125275"/>
                <a:gd name="connsiteY2-708" fmla="*/ 231620 h 232468"/>
                <a:gd name="connsiteX3-709" fmla="*/ 1 w 125275"/>
                <a:gd name="connsiteY3-710" fmla="*/ 219886 h 232468"/>
                <a:gd name="connsiteX4-711" fmla="*/ 1 w 125275"/>
                <a:gd name="connsiteY4-712" fmla="*/ 30643 h 232468"/>
                <a:gd name="connsiteX5-713" fmla="*/ 0 w 125275"/>
                <a:gd name="connsiteY5-714" fmla="*/ 0 h 232468"/>
                <a:gd name="connsiteX6-715" fmla="*/ 0 w 125275"/>
                <a:gd name="connsiteY6-716" fmla="*/ 0 h 232468"/>
                <a:gd name="connsiteX7-717" fmla="*/ 125275 w 125275"/>
                <a:gd name="connsiteY7-718" fmla="*/ 125275 h 232468"/>
                <a:gd name="connsiteX8-719" fmla="*/ 116296 w 125275"/>
                <a:gd name="connsiteY8-720" fmla="*/ 134253 h 232468"/>
                <a:gd name="connsiteX0-721" fmla="*/ 116297 w 125275"/>
                <a:gd name="connsiteY0-722" fmla="*/ 134253 h 232468"/>
                <a:gd name="connsiteX1-723" fmla="*/ 21683 w 125275"/>
                <a:gd name="connsiteY1-724" fmla="*/ 228867 h 232468"/>
                <a:gd name="connsiteX2-725" fmla="*/ 7841 w 125275"/>
                <a:gd name="connsiteY2-726" fmla="*/ 231620 h 232468"/>
                <a:gd name="connsiteX3-727" fmla="*/ 1 w 125275"/>
                <a:gd name="connsiteY3-728" fmla="*/ 219886 h 232468"/>
                <a:gd name="connsiteX4-729" fmla="*/ 1 w 125275"/>
                <a:gd name="connsiteY4-730" fmla="*/ 30643 h 232468"/>
                <a:gd name="connsiteX5-731" fmla="*/ 0 w 125275"/>
                <a:gd name="connsiteY5-732" fmla="*/ 0 h 232468"/>
                <a:gd name="connsiteX6-733" fmla="*/ 0 w 125275"/>
                <a:gd name="connsiteY6-734" fmla="*/ 0 h 232468"/>
                <a:gd name="connsiteX7-735" fmla="*/ 125275 w 125275"/>
                <a:gd name="connsiteY7-736" fmla="*/ 125275 h 232468"/>
                <a:gd name="connsiteX8-737" fmla="*/ 116296 w 125275"/>
                <a:gd name="connsiteY8-738" fmla="*/ 134253 h 232468"/>
                <a:gd name="connsiteX0-739" fmla="*/ 116297 w 125275"/>
                <a:gd name="connsiteY0-740" fmla="*/ 134253 h 232468"/>
                <a:gd name="connsiteX1-741" fmla="*/ 21683 w 125275"/>
                <a:gd name="connsiteY1-742" fmla="*/ 228867 h 232468"/>
                <a:gd name="connsiteX2-743" fmla="*/ 7841 w 125275"/>
                <a:gd name="connsiteY2-744" fmla="*/ 231620 h 232468"/>
                <a:gd name="connsiteX3-745" fmla="*/ 1 w 125275"/>
                <a:gd name="connsiteY3-746" fmla="*/ 219886 h 232468"/>
                <a:gd name="connsiteX4-747" fmla="*/ 1 w 125275"/>
                <a:gd name="connsiteY4-748" fmla="*/ 30643 h 232468"/>
                <a:gd name="connsiteX5-749" fmla="*/ 7843 w 125275"/>
                <a:gd name="connsiteY5-750" fmla="*/ 18930 h 232468"/>
                <a:gd name="connsiteX6-751" fmla="*/ 0 w 125275"/>
                <a:gd name="connsiteY6-752" fmla="*/ 0 h 232468"/>
                <a:gd name="connsiteX7-753" fmla="*/ 125275 w 125275"/>
                <a:gd name="connsiteY7-754" fmla="*/ 125275 h 232468"/>
                <a:gd name="connsiteX8-755" fmla="*/ 116296 w 125275"/>
                <a:gd name="connsiteY8-756" fmla="*/ 134253 h 232468"/>
                <a:gd name="connsiteX0-757" fmla="*/ 116297 w 125275"/>
                <a:gd name="connsiteY0-758" fmla="*/ 134253 h 232468"/>
                <a:gd name="connsiteX1-759" fmla="*/ 21683 w 125275"/>
                <a:gd name="connsiteY1-760" fmla="*/ 228867 h 232468"/>
                <a:gd name="connsiteX2-761" fmla="*/ 7841 w 125275"/>
                <a:gd name="connsiteY2-762" fmla="*/ 231620 h 232468"/>
                <a:gd name="connsiteX3-763" fmla="*/ 1 w 125275"/>
                <a:gd name="connsiteY3-764" fmla="*/ 219886 h 232468"/>
                <a:gd name="connsiteX4-765" fmla="*/ 1 w 125275"/>
                <a:gd name="connsiteY4-766" fmla="*/ 30643 h 232468"/>
                <a:gd name="connsiteX5-767" fmla="*/ 7843 w 125275"/>
                <a:gd name="connsiteY5-768" fmla="*/ 18930 h 232468"/>
                <a:gd name="connsiteX6-769" fmla="*/ 0 w 125275"/>
                <a:gd name="connsiteY6-770" fmla="*/ 0 h 232468"/>
                <a:gd name="connsiteX7-771" fmla="*/ 125275 w 125275"/>
                <a:gd name="connsiteY7-772" fmla="*/ 125275 h 232468"/>
                <a:gd name="connsiteX8-773" fmla="*/ 116296 w 125275"/>
                <a:gd name="connsiteY8-774" fmla="*/ 134253 h 232468"/>
                <a:gd name="connsiteX0-775" fmla="*/ 116297 w 125275"/>
                <a:gd name="connsiteY0-776" fmla="*/ 134253 h 232468"/>
                <a:gd name="connsiteX1-777" fmla="*/ 21683 w 125275"/>
                <a:gd name="connsiteY1-778" fmla="*/ 228867 h 232468"/>
                <a:gd name="connsiteX2-779" fmla="*/ 7841 w 125275"/>
                <a:gd name="connsiteY2-780" fmla="*/ 231620 h 232468"/>
                <a:gd name="connsiteX3-781" fmla="*/ 1 w 125275"/>
                <a:gd name="connsiteY3-782" fmla="*/ 219886 h 232468"/>
                <a:gd name="connsiteX4-783" fmla="*/ 1 w 125275"/>
                <a:gd name="connsiteY4-784" fmla="*/ 30643 h 232468"/>
                <a:gd name="connsiteX5-785" fmla="*/ 7843 w 125275"/>
                <a:gd name="connsiteY5-786" fmla="*/ 18930 h 232468"/>
                <a:gd name="connsiteX6-787" fmla="*/ 0 w 125275"/>
                <a:gd name="connsiteY6-788" fmla="*/ 0 h 232468"/>
                <a:gd name="connsiteX7-789" fmla="*/ 125275 w 125275"/>
                <a:gd name="connsiteY7-790" fmla="*/ 125275 h 232468"/>
                <a:gd name="connsiteX8-791" fmla="*/ 116296 w 125275"/>
                <a:gd name="connsiteY8-792" fmla="*/ 134253 h 232468"/>
                <a:gd name="connsiteX0-793" fmla="*/ 116296 w 125274"/>
                <a:gd name="connsiteY0-794" fmla="*/ 116172 h 214387"/>
                <a:gd name="connsiteX1-795" fmla="*/ 21682 w 125274"/>
                <a:gd name="connsiteY1-796" fmla="*/ 210786 h 214387"/>
                <a:gd name="connsiteX2-797" fmla="*/ 7840 w 125274"/>
                <a:gd name="connsiteY2-798" fmla="*/ 213539 h 214387"/>
                <a:gd name="connsiteX3-799" fmla="*/ 0 w 125274"/>
                <a:gd name="connsiteY3-800" fmla="*/ 201805 h 214387"/>
                <a:gd name="connsiteX4-801" fmla="*/ 0 w 125274"/>
                <a:gd name="connsiteY4-802" fmla="*/ 12562 h 214387"/>
                <a:gd name="connsiteX5-803" fmla="*/ 7842 w 125274"/>
                <a:gd name="connsiteY5-804" fmla="*/ 849 h 214387"/>
                <a:gd name="connsiteX6-805" fmla="*/ 21682 w 125274"/>
                <a:gd name="connsiteY6-806" fmla="*/ 3601 h 214387"/>
                <a:gd name="connsiteX7-807" fmla="*/ 125274 w 125274"/>
                <a:gd name="connsiteY7-808" fmla="*/ 107194 h 214387"/>
                <a:gd name="connsiteX8-809" fmla="*/ 116295 w 125274"/>
                <a:gd name="connsiteY8-810" fmla="*/ 116172 h 214387"/>
                <a:gd name="connsiteX0-811" fmla="*/ 116296 w 125274"/>
                <a:gd name="connsiteY0-812" fmla="*/ 116172 h 214387"/>
                <a:gd name="connsiteX1-813" fmla="*/ 21682 w 125274"/>
                <a:gd name="connsiteY1-814" fmla="*/ 210786 h 214387"/>
                <a:gd name="connsiteX2-815" fmla="*/ 7840 w 125274"/>
                <a:gd name="connsiteY2-816" fmla="*/ 213539 h 214387"/>
                <a:gd name="connsiteX3-817" fmla="*/ 0 w 125274"/>
                <a:gd name="connsiteY3-818" fmla="*/ 201805 h 214387"/>
                <a:gd name="connsiteX4-819" fmla="*/ 0 w 125274"/>
                <a:gd name="connsiteY4-820" fmla="*/ 12562 h 214387"/>
                <a:gd name="connsiteX5-821" fmla="*/ 7842 w 125274"/>
                <a:gd name="connsiteY5-822" fmla="*/ 849 h 214387"/>
                <a:gd name="connsiteX6-823" fmla="*/ 21682 w 125274"/>
                <a:gd name="connsiteY6-824" fmla="*/ 3601 h 214387"/>
                <a:gd name="connsiteX7-825" fmla="*/ 125274 w 125274"/>
                <a:gd name="connsiteY7-826" fmla="*/ 107194 h 214387"/>
                <a:gd name="connsiteX8-827" fmla="*/ 116295 w 125274"/>
                <a:gd name="connsiteY8-828" fmla="*/ 116172 h 214387"/>
                <a:gd name="connsiteX0-829" fmla="*/ 116296 w 125274"/>
                <a:gd name="connsiteY0-830" fmla="*/ 116172 h 214387"/>
                <a:gd name="connsiteX1-831" fmla="*/ 21682 w 125274"/>
                <a:gd name="connsiteY1-832" fmla="*/ 210786 h 214387"/>
                <a:gd name="connsiteX2-833" fmla="*/ 7840 w 125274"/>
                <a:gd name="connsiteY2-834" fmla="*/ 213539 h 214387"/>
                <a:gd name="connsiteX3-835" fmla="*/ 0 w 125274"/>
                <a:gd name="connsiteY3-836" fmla="*/ 201805 h 214387"/>
                <a:gd name="connsiteX4-837" fmla="*/ 0 w 125274"/>
                <a:gd name="connsiteY4-838" fmla="*/ 12562 h 214387"/>
                <a:gd name="connsiteX5-839" fmla="*/ 7842 w 125274"/>
                <a:gd name="connsiteY5-840" fmla="*/ 849 h 214387"/>
                <a:gd name="connsiteX6-841" fmla="*/ 21682 w 125274"/>
                <a:gd name="connsiteY6-842" fmla="*/ 3601 h 214387"/>
                <a:gd name="connsiteX7-843" fmla="*/ 125274 w 125274"/>
                <a:gd name="connsiteY7-844" fmla="*/ 107194 h 214387"/>
                <a:gd name="connsiteX8-845" fmla="*/ 116295 w 125274"/>
                <a:gd name="connsiteY8-846" fmla="*/ 116172 h 214387"/>
                <a:gd name="connsiteX0-847" fmla="*/ 116296 w 121722"/>
                <a:gd name="connsiteY0-848" fmla="*/ 116172 h 214387"/>
                <a:gd name="connsiteX1-849" fmla="*/ 21682 w 121722"/>
                <a:gd name="connsiteY1-850" fmla="*/ 210786 h 214387"/>
                <a:gd name="connsiteX2-851" fmla="*/ 7840 w 121722"/>
                <a:gd name="connsiteY2-852" fmla="*/ 213539 h 214387"/>
                <a:gd name="connsiteX3-853" fmla="*/ 0 w 121722"/>
                <a:gd name="connsiteY3-854" fmla="*/ 201805 h 214387"/>
                <a:gd name="connsiteX4-855" fmla="*/ 0 w 121722"/>
                <a:gd name="connsiteY4-856" fmla="*/ 12562 h 214387"/>
                <a:gd name="connsiteX5-857" fmla="*/ 7842 w 121722"/>
                <a:gd name="connsiteY5-858" fmla="*/ 849 h 214387"/>
                <a:gd name="connsiteX6-859" fmla="*/ 21682 w 121722"/>
                <a:gd name="connsiteY6-860" fmla="*/ 3601 h 214387"/>
                <a:gd name="connsiteX7-861" fmla="*/ 116295 w 121722"/>
                <a:gd name="connsiteY7-862" fmla="*/ 98215 h 214387"/>
                <a:gd name="connsiteX8-863" fmla="*/ 116295 w 121722"/>
                <a:gd name="connsiteY8-864" fmla="*/ 116172 h 214387"/>
                <a:gd name="connsiteX0-865" fmla="*/ 116296 w 120240"/>
                <a:gd name="connsiteY0-866" fmla="*/ 116172 h 214387"/>
                <a:gd name="connsiteX1-867" fmla="*/ 21682 w 120240"/>
                <a:gd name="connsiteY1-868" fmla="*/ 210786 h 214387"/>
                <a:gd name="connsiteX2-869" fmla="*/ 7840 w 120240"/>
                <a:gd name="connsiteY2-870" fmla="*/ 213539 h 214387"/>
                <a:gd name="connsiteX3-871" fmla="*/ 0 w 120240"/>
                <a:gd name="connsiteY3-872" fmla="*/ 201805 h 214387"/>
                <a:gd name="connsiteX4-873" fmla="*/ 0 w 120240"/>
                <a:gd name="connsiteY4-874" fmla="*/ 12562 h 214387"/>
                <a:gd name="connsiteX5-875" fmla="*/ 7842 w 120240"/>
                <a:gd name="connsiteY5-876" fmla="*/ 849 h 214387"/>
                <a:gd name="connsiteX6-877" fmla="*/ 21682 w 120240"/>
                <a:gd name="connsiteY6-878" fmla="*/ 3601 h 214387"/>
                <a:gd name="connsiteX7-879" fmla="*/ 116295 w 120240"/>
                <a:gd name="connsiteY7-880" fmla="*/ 98215 h 214387"/>
                <a:gd name="connsiteX8-881" fmla="*/ 116295 w 120240"/>
                <a:gd name="connsiteY8-882" fmla="*/ 116172 h 2143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20240" h="214387">
                  <a:moveTo>
                    <a:pt x="116296" y="116172"/>
                  </a:moveTo>
                  <a:cubicBezTo>
                    <a:pt x="116296" y="116172"/>
                    <a:pt x="21682" y="210786"/>
                    <a:pt x="21682" y="210786"/>
                  </a:cubicBezTo>
                  <a:cubicBezTo>
                    <a:pt x="18313" y="214156"/>
                    <a:pt x="12243" y="215362"/>
                    <a:pt x="7840" y="213539"/>
                  </a:cubicBezTo>
                  <a:cubicBezTo>
                    <a:pt x="3438" y="211715"/>
                    <a:pt x="0" y="206570"/>
                    <a:pt x="0" y="201805"/>
                  </a:cubicBezTo>
                  <a:cubicBezTo>
                    <a:pt x="0" y="201805"/>
                    <a:pt x="0" y="12562"/>
                    <a:pt x="0" y="12562"/>
                  </a:cubicBezTo>
                  <a:cubicBezTo>
                    <a:pt x="0" y="7797"/>
                    <a:pt x="3440" y="2672"/>
                    <a:pt x="7842" y="849"/>
                  </a:cubicBezTo>
                  <a:cubicBezTo>
                    <a:pt x="12244" y="-975"/>
                    <a:pt x="18313" y="232"/>
                    <a:pt x="21682" y="3601"/>
                  </a:cubicBezTo>
                  <a:cubicBezTo>
                    <a:pt x="21681" y="3601"/>
                    <a:pt x="116295" y="98215"/>
                    <a:pt x="116295" y="98215"/>
                  </a:cubicBezTo>
                  <a:cubicBezTo>
                    <a:pt x="121555" y="103475"/>
                    <a:pt x="121555" y="110913"/>
                    <a:pt x="116295" y="116172"/>
                  </a:cubicBezTo>
                  <a:close/>
                </a:path>
              </a:pathLst>
            </a:custGeom>
            <a:solidFill>
              <a:srgbClr val="4F81BD">
                <a:lumMod val="60000"/>
                <a:lumOff val="40000"/>
                <a:alpha val="50000"/>
              </a:srgbClr>
            </a:solidFill>
            <a:ln>
              <a:noFill/>
            </a:ln>
            <a:effectLst/>
          </p:spPr>
          <p:style>
            <a:lnRef idx="2">
              <a:srgbClr val="4F81BD">
                <a:lumMod val="75000"/>
              </a:srgbClr>
            </a:lnRef>
            <a:fillRef idx="1">
              <a:srgbClr val="4F81BD"/>
            </a:fillRef>
            <a:effectRef idx="0">
              <a:srgbClr val="FFFFFF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7" name="任意多边形: 形状 5"/>
            <p:cNvSpPr/>
            <p:nvPr>
              <p:custDataLst>
                <p:tags r:id="rId4"/>
              </p:custDataLst>
            </p:nvPr>
          </p:nvSpPr>
          <p:spPr>
            <a:xfrm rot="16200000">
              <a:off x="7068" y="5937"/>
              <a:ext cx="139" cy="369"/>
            </a:xfrm>
            <a:custGeom>
              <a:avLst/>
              <a:gdLst>
                <a:gd name="connsiteX0" fmla="*/ 125275 w 125275"/>
                <a:gd name="connsiteY0" fmla="*/ 125297 h 250571"/>
                <a:gd name="connsiteX1" fmla="*/ 0 w 125275"/>
                <a:gd name="connsiteY1" fmla="*/ 250571 h 250571"/>
                <a:gd name="connsiteX2" fmla="*/ 0 w 125275"/>
                <a:gd name="connsiteY2" fmla="*/ 250571 h 250571"/>
                <a:gd name="connsiteX3" fmla="*/ 0 w 125275"/>
                <a:gd name="connsiteY3" fmla="*/ 250571 h 250571"/>
                <a:gd name="connsiteX4" fmla="*/ 0 w 125275"/>
                <a:gd name="connsiteY4" fmla="*/ 0 h 250571"/>
                <a:gd name="connsiteX5" fmla="*/ 0 w 125275"/>
                <a:gd name="connsiteY5" fmla="*/ 22 h 250571"/>
                <a:gd name="connsiteX6" fmla="*/ 0 w 125275"/>
                <a:gd name="connsiteY6" fmla="*/ 22 h 250571"/>
                <a:gd name="connsiteX7" fmla="*/ 125275 w 125275"/>
                <a:gd name="connsiteY7" fmla="*/ 125297 h 250571"/>
                <a:gd name="connsiteX8" fmla="*/ 125275 w 125275"/>
                <a:gd name="connsiteY8" fmla="*/ 125297 h 250571"/>
                <a:gd name="connsiteX0-1" fmla="*/ 125275 w 125276"/>
                <a:gd name="connsiteY0-2" fmla="*/ 125297 h 250571"/>
                <a:gd name="connsiteX1-3" fmla="*/ 0 w 125276"/>
                <a:gd name="connsiteY1-4" fmla="*/ 250571 h 250571"/>
                <a:gd name="connsiteX2-5" fmla="*/ 0 w 125276"/>
                <a:gd name="connsiteY2-6" fmla="*/ 250571 h 250571"/>
                <a:gd name="connsiteX3-7" fmla="*/ 0 w 125276"/>
                <a:gd name="connsiteY3-8" fmla="*/ 250571 h 250571"/>
                <a:gd name="connsiteX4-9" fmla="*/ 0 w 125276"/>
                <a:gd name="connsiteY4-10" fmla="*/ 0 h 250571"/>
                <a:gd name="connsiteX5-11" fmla="*/ 0 w 125276"/>
                <a:gd name="connsiteY5-12" fmla="*/ 22 h 250571"/>
                <a:gd name="connsiteX6-13" fmla="*/ 0 w 125276"/>
                <a:gd name="connsiteY6-14" fmla="*/ 22 h 250571"/>
                <a:gd name="connsiteX7-15" fmla="*/ 125275 w 125276"/>
                <a:gd name="connsiteY7-16" fmla="*/ 125297 h 250571"/>
                <a:gd name="connsiteX8-17" fmla="*/ 125276 w 125276"/>
                <a:gd name="connsiteY8-18" fmla="*/ 125298 h 250571"/>
                <a:gd name="connsiteX0-19" fmla="*/ 125275 w 125276"/>
                <a:gd name="connsiteY0-20" fmla="*/ 125298 h 250571"/>
                <a:gd name="connsiteX1-21" fmla="*/ 0 w 125276"/>
                <a:gd name="connsiteY1-22" fmla="*/ 250571 h 250571"/>
                <a:gd name="connsiteX2-23" fmla="*/ 0 w 125276"/>
                <a:gd name="connsiteY2-24" fmla="*/ 250571 h 250571"/>
                <a:gd name="connsiteX3-25" fmla="*/ 0 w 125276"/>
                <a:gd name="connsiteY3-26" fmla="*/ 250571 h 250571"/>
                <a:gd name="connsiteX4-27" fmla="*/ 0 w 125276"/>
                <a:gd name="connsiteY4-28" fmla="*/ 0 h 250571"/>
                <a:gd name="connsiteX5-29" fmla="*/ 0 w 125276"/>
                <a:gd name="connsiteY5-30" fmla="*/ 22 h 250571"/>
                <a:gd name="connsiteX6-31" fmla="*/ 0 w 125276"/>
                <a:gd name="connsiteY6-32" fmla="*/ 22 h 250571"/>
                <a:gd name="connsiteX7-33" fmla="*/ 125275 w 125276"/>
                <a:gd name="connsiteY7-34" fmla="*/ 125297 h 250571"/>
                <a:gd name="connsiteX8-35" fmla="*/ 125276 w 125276"/>
                <a:gd name="connsiteY8-36" fmla="*/ 125298 h 250571"/>
                <a:gd name="connsiteX0-37" fmla="*/ 125275 w 125276"/>
                <a:gd name="connsiteY0-38" fmla="*/ 125298 h 250571"/>
                <a:gd name="connsiteX1-39" fmla="*/ 0 w 125276"/>
                <a:gd name="connsiteY1-40" fmla="*/ 250571 h 250571"/>
                <a:gd name="connsiteX2-41" fmla="*/ 0 w 125276"/>
                <a:gd name="connsiteY2-42" fmla="*/ 250571 h 250571"/>
                <a:gd name="connsiteX3-43" fmla="*/ 0 w 125276"/>
                <a:gd name="connsiteY3-44" fmla="*/ 250571 h 250571"/>
                <a:gd name="connsiteX4-45" fmla="*/ 0 w 125276"/>
                <a:gd name="connsiteY4-46" fmla="*/ 0 h 250571"/>
                <a:gd name="connsiteX5-47" fmla="*/ 0 w 125276"/>
                <a:gd name="connsiteY5-48" fmla="*/ 22 h 250571"/>
                <a:gd name="connsiteX6-49" fmla="*/ 0 w 125276"/>
                <a:gd name="connsiteY6-50" fmla="*/ 22 h 250571"/>
                <a:gd name="connsiteX7-51" fmla="*/ 125275 w 125276"/>
                <a:gd name="connsiteY7-52" fmla="*/ 125297 h 250571"/>
                <a:gd name="connsiteX8-53" fmla="*/ 125276 w 125276"/>
                <a:gd name="connsiteY8-54" fmla="*/ 125298 h 250571"/>
                <a:gd name="connsiteX0-55" fmla="*/ 125275 w 125276"/>
                <a:gd name="connsiteY0-56" fmla="*/ 125298 h 250571"/>
                <a:gd name="connsiteX1-57" fmla="*/ 0 w 125276"/>
                <a:gd name="connsiteY1-58" fmla="*/ 250571 h 250571"/>
                <a:gd name="connsiteX2-59" fmla="*/ 0 w 125276"/>
                <a:gd name="connsiteY2-60" fmla="*/ 250571 h 250571"/>
                <a:gd name="connsiteX3-61" fmla="*/ 0 w 125276"/>
                <a:gd name="connsiteY3-62" fmla="*/ 250571 h 250571"/>
                <a:gd name="connsiteX4-63" fmla="*/ 0 w 125276"/>
                <a:gd name="connsiteY4-64" fmla="*/ 0 h 250571"/>
                <a:gd name="connsiteX5-65" fmla="*/ 0 w 125276"/>
                <a:gd name="connsiteY5-66" fmla="*/ 22 h 250571"/>
                <a:gd name="connsiteX6-67" fmla="*/ 0 w 125276"/>
                <a:gd name="connsiteY6-68" fmla="*/ 22 h 250571"/>
                <a:gd name="connsiteX7-69" fmla="*/ 125275 w 125276"/>
                <a:gd name="connsiteY7-70" fmla="*/ 125297 h 250571"/>
                <a:gd name="connsiteX8-71" fmla="*/ 125276 w 125276"/>
                <a:gd name="connsiteY8-72" fmla="*/ 125298 h 250571"/>
                <a:gd name="connsiteX0-73" fmla="*/ 125275 w 125276"/>
                <a:gd name="connsiteY0-74" fmla="*/ 125298 h 250572"/>
                <a:gd name="connsiteX1-75" fmla="*/ 0 w 125276"/>
                <a:gd name="connsiteY1-76" fmla="*/ 250572 h 250572"/>
                <a:gd name="connsiteX2-77" fmla="*/ 0 w 125276"/>
                <a:gd name="connsiteY2-78" fmla="*/ 250571 h 250572"/>
                <a:gd name="connsiteX3-79" fmla="*/ 0 w 125276"/>
                <a:gd name="connsiteY3-80" fmla="*/ 250571 h 250572"/>
                <a:gd name="connsiteX4-81" fmla="*/ 0 w 125276"/>
                <a:gd name="connsiteY4-82" fmla="*/ 0 h 250572"/>
                <a:gd name="connsiteX5-83" fmla="*/ 0 w 125276"/>
                <a:gd name="connsiteY5-84" fmla="*/ 22 h 250572"/>
                <a:gd name="connsiteX6-85" fmla="*/ 0 w 125276"/>
                <a:gd name="connsiteY6-86" fmla="*/ 22 h 250572"/>
                <a:gd name="connsiteX7-87" fmla="*/ 125275 w 125276"/>
                <a:gd name="connsiteY7-88" fmla="*/ 125297 h 250572"/>
                <a:gd name="connsiteX8-89" fmla="*/ 125276 w 125276"/>
                <a:gd name="connsiteY8-90" fmla="*/ 125298 h 250572"/>
                <a:gd name="connsiteX0-91" fmla="*/ 125275 w 125276"/>
                <a:gd name="connsiteY0-92" fmla="*/ 125298 h 250572"/>
                <a:gd name="connsiteX1-93" fmla="*/ 0 w 125276"/>
                <a:gd name="connsiteY1-94" fmla="*/ 250572 h 250572"/>
                <a:gd name="connsiteX2-95" fmla="*/ 0 w 125276"/>
                <a:gd name="connsiteY2-96" fmla="*/ 250571 h 250572"/>
                <a:gd name="connsiteX3-97" fmla="*/ 0 w 125276"/>
                <a:gd name="connsiteY3-98" fmla="*/ 250571 h 250572"/>
                <a:gd name="connsiteX4-99" fmla="*/ 0 w 125276"/>
                <a:gd name="connsiteY4-100" fmla="*/ 0 h 250572"/>
                <a:gd name="connsiteX5-101" fmla="*/ 0 w 125276"/>
                <a:gd name="connsiteY5-102" fmla="*/ 22 h 250572"/>
                <a:gd name="connsiteX6-103" fmla="*/ 0 w 125276"/>
                <a:gd name="connsiteY6-104" fmla="*/ 22 h 250572"/>
                <a:gd name="connsiteX7-105" fmla="*/ 125275 w 125276"/>
                <a:gd name="connsiteY7-106" fmla="*/ 125297 h 250572"/>
                <a:gd name="connsiteX8-107" fmla="*/ 125276 w 125276"/>
                <a:gd name="connsiteY8-108" fmla="*/ 125298 h 250572"/>
                <a:gd name="connsiteX0-109" fmla="*/ 125275 w 125276"/>
                <a:gd name="connsiteY0-110" fmla="*/ 125298 h 250572"/>
                <a:gd name="connsiteX1-111" fmla="*/ 0 w 125276"/>
                <a:gd name="connsiteY1-112" fmla="*/ 250572 h 250572"/>
                <a:gd name="connsiteX2-113" fmla="*/ 0 w 125276"/>
                <a:gd name="connsiteY2-114" fmla="*/ 250571 h 250572"/>
                <a:gd name="connsiteX3-115" fmla="*/ 0 w 125276"/>
                <a:gd name="connsiteY3-116" fmla="*/ 250571 h 250572"/>
                <a:gd name="connsiteX4-117" fmla="*/ 0 w 125276"/>
                <a:gd name="connsiteY4-118" fmla="*/ 0 h 250572"/>
                <a:gd name="connsiteX5-119" fmla="*/ 0 w 125276"/>
                <a:gd name="connsiteY5-120" fmla="*/ 22 h 250572"/>
                <a:gd name="connsiteX6-121" fmla="*/ 0 w 125276"/>
                <a:gd name="connsiteY6-122" fmla="*/ 22 h 250572"/>
                <a:gd name="connsiteX7-123" fmla="*/ 125275 w 125276"/>
                <a:gd name="connsiteY7-124" fmla="*/ 125297 h 250572"/>
                <a:gd name="connsiteX8-125" fmla="*/ 125276 w 125276"/>
                <a:gd name="connsiteY8-126" fmla="*/ 125298 h 250572"/>
                <a:gd name="connsiteX0-127" fmla="*/ 125275 w 125276"/>
                <a:gd name="connsiteY0-128" fmla="*/ 125298 h 250572"/>
                <a:gd name="connsiteX1-129" fmla="*/ 0 w 125276"/>
                <a:gd name="connsiteY1-130" fmla="*/ 250572 h 250572"/>
                <a:gd name="connsiteX2-131" fmla="*/ 0 w 125276"/>
                <a:gd name="connsiteY2-132" fmla="*/ 250571 h 250572"/>
                <a:gd name="connsiteX3-133" fmla="*/ 0 w 125276"/>
                <a:gd name="connsiteY3-134" fmla="*/ 250571 h 250572"/>
                <a:gd name="connsiteX4-135" fmla="*/ 0 w 125276"/>
                <a:gd name="connsiteY4-136" fmla="*/ 0 h 250572"/>
                <a:gd name="connsiteX5-137" fmla="*/ 0 w 125276"/>
                <a:gd name="connsiteY5-138" fmla="*/ 22 h 250572"/>
                <a:gd name="connsiteX6-139" fmla="*/ 0 w 125276"/>
                <a:gd name="connsiteY6-140" fmla="*/ 22 h 250572"/>
                <a:gd name="connsiteX7-141" fmla="*/ 125275 w 125276"/>
                <a:gd name="connsiteY7-142" fmla="*/ 125297 h 250572"/>
                <a:gd name="connsiteX8-143" fmla="*/ 125276 w 125276"/>
                <a:gd name="connsiteY8-144" fmla="*/ 125298 h 250572"/>
                <a:gd name="connsiteX0-145" fmla="*/ 125275 w 125276"/>
                <a:gd name="connsiteY0-146" fmla="*/ 125298 h 250572"/>
                <a:gd name="connsiteX1-147" fmla="*/ 0 w 125276"/>
                <a:gd name="connsiteY1-148" fmla="*/ 250572 h 250572"/>
                <a:gd name="connsiteX2-149" fmla="*/ 0 w 125276"/>
                <a:gd name="connsiteY2-150" fmla="*/ 250571 h 250572"/>
                <a:gd name="connsiteX3-151" fmla="*/ 0 w 125276"/>
                <a:gd name="connsiteY3-152" fmla="*/ 250571 h 250572"/>
                <a:gd name="connsiteX4-153" fmla="*/ 0 w 125276"/>
                <a:gd name="connsiteY4-154" fmla="*/ 0 h 250572"/>
                <a:gd name="connsiteX5-155" fmla="*/ 0 w 125276"/>
                <a:gd name="connsiteY5-156" fmla="*/ 22 h 250572"/>
                <a:gd name="connsiteX6-157" fmla="*/ 0 w 125276"/>
                <a:gd name="connsiteY6-158" fmla="*/ 22 h 250572"/>
                <a:gd name="connsiteX7-159" fmla="*/ 125275 w 125276"/>
                <a:gd name="connsiteY7-160" fmla="*/ 125297 h 250572"/>
                <a:gd name="connsiteX8-161" fmla="*/ 125276 w 125276"/>
                <a:gd name="connsiteY8-162" fmla="*/ 125298 h 250572"/>
                <a:gd name="connsiteX0-163" fmla="*/ 125275 w 125276"/>
                <a:gd name="connsiteY0-164" fmla="*/ 125298 h 250572"/>
                <a:gd name="connsiteX1-165" fmla="*/ 0 w 125276"/>
                <a:gd name="connsiteY1-166" fmla="*/ 250572 h 250572"/>
                <a:gd name="connsiteX2-167" fmla="*/ 0 w 125276"/>
                <a:gd name="connsiteY2-168" fmla="*/ 250571 h 250572"/>
                <a:gd name="connsiteX3-169" fmla="*/ 0 w 125276"/>
                <a:gd name="connsiteY3-170" fmla="*/ 250571 h 250572"/>
                <a:gd name="connsiteX4-171" fmla="*/ 0 w 125276"/>
                <a:gd name="connsiteY4-172" fmla="*/ 0 h 250572"/>
                <a:gd name="connsiteX5-173" fmla="*/ 0 w 125276"/>
                <a:gd name="connsiteY5-174" fmla="*/ 22 h 250572"/>
                <a:gd name="connsiteX6-175" fmla="*/ 0 w 125276"/>
                <a:gd name="connsiteY6-176" fmla="*/ 22 h 250572"/>
                <a:gd name="connsiteX7-177" fmla="*/ 125275 w 125276"/>
                <a:gd name="connsiteY7-178" fmla="*/ 125297 h 250572"/>
                <a:gd name="connsiteX8-179" fmla="*/ 125276 w 125276"/>
                <a:gd name="connsiteY8-180" fmla="*/ 125298 h 250572"/>
                <a:gd name="connsiteX0-181" fmla="*/ 125275 w 125276"/>
                <a:gd name="connsiteY0-182" fmla="*/ 125298 h 250572"/>
                <a:gd name="connsiteX1-183" fmla="*/ 0 w 125276"/>
                <a:gd name="connsiteY1-184" fmla="*/ 250572 h 250572"/>
                <a:gd name="connsiteX2-185" fmla="*/ 0 w 125276"/>
                <a:gd name="connsiteY2-186" fmla="*/ 250571 h 250572"/>
                <a:gd name="connsiteX3-187" fmla="*/ 0 w 125276"/>
                <a:gd name="connsiteY3-188" fmla="*/ 250571 h 250572"/>
                <a:gd name="connsiteX4-189" fmla="*/ 0 w 125276"/>
                <a:gd name="connsiteY4-190" fmla="*/ 0 h 250572"/>
                <a:gd name="connsiteX5-191" fmla="*/ 0 w 125276"/>
                <a:gd name="connsiteY5-192" fmla="*/ 22 h 250572"/>
                <a:gd name="connsiteX6-193" fmla="*/ 0 w 125276"/>
                <a:gd name="connsiteY6-194" fmla="*/ 22 h 250572"/>
                <a:gd name="connsiteX7-195" fmla="*/ 125275 w 125276"/>
                <a:gd name="connsiteY7-196" fmla="*/ 125297 h 250572"/>
                <a:gd name="connsiteX8-197" fmla="*/ 125276 w 125276"/>
                <a:gd name="connsiteY8-198" fmla="*/ 125298 h 250572"/>
                <a:gd name="connsiteX0-199" fmla="*/ 125275 w 125276"/>
                <a:gd name="connsiteY0-200" fmla="*/ 125298 h 250572"/>
                <a:gd name="connsiteX1-201" fmla="*/ 0 w 125276"/>
                <a:gd name="connsiteY1-202" fmla="*/ 250572 h 250572"/>
                <a:gd name="connsiteX2-203" fmla="*/ 0 w 125276"/>
                <a:gd name="connsiteY2-204" fmla="*/ 250571 h 250572"/>
                <a:gd name="connsiteX3-205" fmla="*/ 0 w 125276"/>
                <a:gd name="connsiteY3-206" fmla="*/ 250571 h 250572"/>
                <a:gd name="connsiteX4-207" fmla="*/ 0 w 125276"/>
                <a:gd name="connsiteY4-208" fmla="*/ 0 h 250572"/>
                <a:gd name="connsiteX5-209" fmla="*/ 0 w 125276"/>
                <a:gd name="connsiteY5-210" fmla="*/ 22 h 250572"/>
                <a:gd name="connsiteX6-211" fmla="*/ 0 w 125276"/>
                <a:gd name="connsiteY6-212" fmla="*/ 22 h 250572"/>
                <a:gd name="connsiteX7-213" fmla="*/ 125275 w 125276"/>
                <a:gd name="connsiteY7-214" fmla="*/ 125297 h 250572"/>
                <a:gd name="connsiteX8-215" fmla="*/ 125276 w 125276"/>
                <a:gd name="connsiteY8-216" fmla="*/ 125298 h 250572"/>
                <a:gd name="connsiteX0-217" fmla="*/ 125275 w 125276"/>
                <a:gd name="connsiteY0-218" fmla="*/ 125298 h 250572"/>
                <a:gd name="connsiteX1-219" fmla="*/ 0 w 125276"/>
                <a:gd name="connsiteY1-220" fmla="*/ 250572 h 250572"/>
                <a:gd name="connsiteX2-221" fmla="*/ 0 w 125276"/>
                <a:gd name="connsiteY2-222" fmla="*/ 250571 h 250572"/>
                <a:gd name="connsiteX3-223" fmla="*/ 0 w 125276"/>
                <a:gd name="connsiteY3-224" fmla="*/ 250571 h 250572"/>
                <a:gd name="connsiteX4-225" fmla="*/ 0 w 125276"/>
                <a:gd name="connsiteY4-226" fmla="*/ 0 h 250572"/>
                <a:gd name="connsiteX5-227" fmla="*/ 0 w 125276"/>
                <a:gd name="connsiteY5-228" fmla="*/ 22 h 250572"/>
                <a:gd name="connsiteX6-229" fmla="*/ 0 w 125276"/>
                <a:gd name="connsiteY6-230" fmla="*/ 22 h 250572"/>
                <a:gd name="connsiteX7-231" fmla="*/ 125275 w 125276"/>
                <a:gd name="connsiteY7-232" fmla="*/ 125297 h 250572"/>
                <a:gd name="connsiteX8-233" fmla="*/ 125276 w 125276"/>
                <a:gd name="connsiteY8-234" fmla="*/ 125298 h 250572"/>
                <a:gd name="connsiteX0-235" fmla="*/ 125275 w 125276"/>
                <a:gd name="connsiteY0-236" fmla="*/ 125298 h 250572"/>
                <a:gd name="connsiteX1-237" fmla="*/ 0 w 125276"/>
                <a:gd name="connsiteY1-238" fmla="*/ 250572 h 250572"/>
                <a:gd name="connsiteX2-239" fmla="*/ 0 w 125276"/>
                <a:gd name="connsiteY2-240" fmla="*/ 250571 h 250572"/>
                <a:gd name="connsiteX3-241" fmla="*/ 0 w 125276"/>
                <a:gd name="connsiteY3-242" fmla="*/ 250571 h 250572"/>
                <a:gd name="connsiteX4-243" fmla="*/ 0 w 125276"/>
                <a:gd name="connsiteY4-244" fmla="*/ 0 h 250572"/>
                <a:gd name="connsiteX5-245" fmla="*/ 0 w 125276"/>
                <a:gd name="connsiteY5-246" fmla="*/ 22 h 250572"/>
                <a:gd name="connsiteX6-247" fmla="*/ 0 w 125276"/>
                <a:gd name="connsiteY6-248" fmla="*/ 22 h 250572"/>
                <a:gd name="connsiteX7-249" fmla="*/ 125275 w 125276"/>
                <a:gd name="connsiteY7-250" fmla="*/ 125297 h 250572"/>
                <a:gd name="connsiteX8-251" fmla="*/ 125276 w 125276"/>
                <a:gd name="connsiteY8-252" fmla="*/ 125298 h 250572"/>
                <a:gd name="connsiteX0-253" fmla="*/ 125275 w 125276"/>
                <a:gd name="connsiteY0-254" fmla="*/ 125298 h 250572"/>
                <a:gd name="connsiteX1-255" fmla="*/ 0 w 125276"/>
                <a:gd name="connsiteY1-256" fmla="*/ 250572 h 250572"/>
                <a:gd name="connsiteX2-257" fmla="*/ 0 w 125276"/>
                <a:gd name="connsiteY2-258" fmla="*/ 250571 h 250572"/>
                <a:gd name="connsiteX3-259" fmla="*/ 0 w 125276"/>
                <a:gd name="connsiteY3-260" fmla="*/ 250571 h 250572"/>
                <a:gd name="connsiteX4-261" fmla="*/ 0 w 125276"/>
                <a:gd name="connsiteY4-262" fmla="*/ 0 h 250572"/>
                <a:gd name="connsiteX5-263" fmla="*/ 0 w 125276"/>
                <a:gd name="connsiteY5-264" fmla="*/ 22 h 250572"/>
                <a:gd name="connsiteX6-265" fmla="*/ 0 w 125276"/>
                <a:gd name="connsiteY6-266" fmla="*/ 22 h 250572"/>
                <a:gd name="connsiteX7-267" fmla="*/ 125275 w 125276"/>
                <a:gd name="connsiteY7-268" fmla="*/ 125297 h 250572"/>
                <a:gd name="connsiteX8-269" fmla="*/ 125276 w 125276"/>
                <a:gd name="connsiteY8-270" fmla="*/ 125298 h 250572"/>
                <a:gd name="connsiteX0-271" fmla="*/ 125275 w 125276"/>
                <a:gd name="connsiteY0-272" fmla="*/ 125298 h 250572"/>
                <a:gd name="connsiteX1-273" fmla="*/ 0 w 125276"/>
                <a:gd name="connsiteY1-274" fmla="*/ 250572 h 250572"/>
                <a:gd name="connsiteX2-275" fmla="*/ 0 w 125276"/>
                <a:gd name="connsiteY2-276" fmla="*/ 250571 h 250572"/>
                <a:gd name="connsiteX3-277" fmla="*/ 0 w 125276"/>
                <a:gd name="connsiteY3-278" fmla="*/ 250571 h 250572"/>
                <a:gd name="connsiteX4-279" fmla="*/ 0 w 125276"/>
                <a:gd name="connsiteY4-280" fmla="*/ 0 h 250572"/>
                <a:gd name="connsiteX5-281" fmla="*/ 0 w 125276"/>
                <a:gd name="connsiteY5-282" fmla="*/ 22 h 250572"/>
                <a:gd name="connsiteX6-283" fmla="*/ 0 w 125276"/>
                <a:gd name="connsiteY6-284" fmla="*/ 22 h 250572"/>
                <a:gd name="connsiteX7-285" fmla="*/ 125275 w 125276"/>
                <a:gd name="connsiteY7-286" fmla="*/ 125297 h 250572"/>
                <a:gd name="connsiteX8-287" fmla="*/ 125276 w 125276"/>
                <a:gd name="connsiteY8-288" fmla="*/ 125298 h 250572"/>
                <a:gd name="connsiteX0-289" fmla="*/ 125275 w 125276"/>
                <a:gd name="connsiteY0-290" fmla="*/ 125298 h 250572"/>
                <a:gd name="connsiteX1-291" fmla="*/ 0 w 125276"/>
                <a:gd name="connsiteY1-292" fmla="*/ 250572 h 250572"/>
                <a:gd name="connsiteX2-293" fmla="*/ 0 w 125276"/>
                <a:gd name="connsiteY2-294" fmla="*/ 250571 h 250572"/>
                <a:gd name="connsiteX3-295" fmla="*/ 0 w 125276"/>
                <a:gd name="connsiteY3-296" fmla="*/ 250571 h 250572"/>
                <a:gd name="connsiteX4-297" fmla="*/ 0 w 125276"/>
                <a:gd name="connsiteY4-298" fmla="*/ 0 h 250572"/>
                <a:gd name="connsiteX5-299" fmla="*/ 0 w 125276"/>
                <a:gd name="connsiteY5-300" fmla="*/ 22 h 250572"/>
                <a:gd name="connsiteX6-301" fmla="*/ 0 w 125276"/>
                <a:gd name="connsiteY6-302" fmla="*/ 22 h 250572"/>
                <a:gd name="connsiteX7-303" fmla="*/ 125275 w 125276"/>
                <a:gd name="connsiteY7-304" fmla="*/ 125297 h 250572"/>
                <a:gd name="connsiteX8-305" fmla="*/ 125276 w 125276"/>
                <a:gd name="connsiteY8-306" fmla="*/ 125298 h 250572"/>
                <a:gd name="connsiteX0-307" fmla="*/ 125275 w 125276"/>
                <a:gd name="connsiteY0-308" fmla="*/ 125298 h 250572"/>
                <a:gd name="connsiteX1-309" fmla="*/ 0 w 125276"/>
                <a:gd name="connsiteY1-310" fmla="*/ 250572 h 250572"/>
                <a:gd name="connsiteX2-311" fmla="*/ 0 w 125276"/>
                <a:gd name="connsiteY2-312" fmla="*/ 250571 h 250572"/>
                <a:gd name="connsiteX3-313" fmla="*/ 0 w 125276"/>
                <a:gd name="connsiteY3-314" fmla="*/ 250571 h 250572"/>
                <a:gd name="connsiteX4-315" fmla="*/ 0 w 125276"/>
                <a:gd name="connsiteY4-316" fmla="*/ 0 h 250572"/>
                <a:gd name="connsiteX5-317" fmla="*/ 0 w 125276"/>
                <a:gd name="connsiteY5-318" fmla="*/ 22 h 250572"/>
                <a:gd name="connsiteX6-319" fmla="*/ 0 w 125276"/>
                <a:gd name="connsiteY6-320" fmla="*/ 22 h 250572"/>
                <a:gd name="connsiteX7-321" fmla="*/ 125275 w 125276"/>
                <a:gd name="connsiteY7-322" fmla="*/ 125297 h 250572"/>
                <a:gd name="connsiteX8-323" fmla="*/ 125276 w 125276"/>
                <a:gd name="connsiteY8-324" fmla="*/ 125298 h 250572"/>
                <a:gd name="connsiteX0-325" fmla="*/ 125275 w 125276"/>
                <a:gd name="connsiteY0-326" fmla="*/ 125298 h 250572"/>
                <a:gd name="connsiteX1-327" fmla="*/ 0 w 125276"/>
                <a:gd name="connsiteY1-328" fmla="*/ 250572 h 250572"/>
                <a:gd name="connsiteX2-329" fmla="*/ 0 w 125276"/>
                <a:gd name="connsiteY2-330" fmla="*/ 250571 h 250572"/>
                <a:gd name="connsiteX3-331" fmla="*/ 0 w 125276"/>
                <a:gd name="connsiteY3-332" fmla="*/ 250571 h 250572"/>
                <a:gd name="connsiteX4-333" fmla="*/ 0 w 125276"/>
                <a:gd name="connsiteY4-334" fmla="*/ 0 h 250572"/>
                <a:gd name="connsiteX5-335" fmla="*/ 0 w 125276"/>
                <a:gd name="connsiteY5-336" fmla="*/ 22 h 250572"/>
                <a:gd name="connsiteX6-337" fmla="*/ 0 w 125276"/>
                <a:gd name="connsiteY6-338" fmla="*/ 22 h 250572"/>
                <a:gd name="connsiteX7-339" fmla="*/ 125275 w 125276"/>
                <a:gd name="connsiteY7-340" fmla="*/ 125297 h 250572"/>
                <a:gd name="connsiteX8-341" fmla="*/ 125276 w 125276"/>
                <a:gd name="connsiteY8-342" fmla="*/ 125298 h 250572"/>
                <a:gd name="connsiteX0-343" fmla="*/ 125275 w 125276"/>
                <a:gd name="connsiteY0-344" fmla="*/ 125298 h 250572"/>
                <a:gd name="connsiteX1-345" fmla="*/ 0 w 125276"/>
                <a:gd name="connsiteY1-346" fmla="*/ 250572 h 250572"/>
                <a:gd name="connsiteX2-347" fmla="*/ 0 w 125276"/>
                <a:gd name="connsiteY2-348" fmla="*/ 250571 h 250572"/>
                <a:gd name="connsiteX3-349" fmla="*/ 0 w 125276"/>
                <a:gd name="connsiteY3-350" fmla="*/ 250571 h 250572"/>
                <a:gd name="connsiteX4-351" fmla="*/ 0 w 125276"/>
                <a:gd name="connsiteY4-352" fmla="*/ 0 h 250572"/>
                <a:gd name="connsiteX5-353" fmla="*/ 0 w 125276"/>
                <a:gd name="connsiteY5-354" fmla="*/ 22 h 250572"/>
                <a:gd name="connsiteX6-355" fmla="*/ 0 w 125276"/>
                <a:gd name="connsiteY6-356" fmla="*/ 22 h 250572"/>
                <a:gd name="connsiteX7-357" fmla="*/ 125275 w 125276"/>
                <a:gd name="connsiteY7-358" fmla="*/ 125297 h 250572"/>
                <a:gd name="connsiteX8-359" fmla="*/ 125276 w 125276"/>
                <a:gd name="connsiteY8-360" fmla="*/ 125298 h 250572"/>
                <a:gd name="connsiteX0-361" fmla="*/ 125275 w 125276"/>
                <a:gd name="connsiteY0-362" fmla="*/ 125298 h 250572"/>
                <a:gd name="connsiteX1-363" fmla="*/ 0 w 125276"/>
                <a:gd name="connsiteY1-364" fmla="*/ 250572 h 250572"/>
                <a:gd name="connsiteX2-365" fmla="*/ 0 w 125276"/>
                <a:gd name="connsiteY2-366" fmla="*/ 250571 h 250572"/>
                <a:gd name="connsiteX3-367" fmla="*/ 0 w 125276"/>
                <a:gd name="connsiteY3-368" fmla="*/ 250571 h 250572"/>
                <a:gd name="connsiteX4-369" fmla="*/ 0 w 125276"/>
                <a:gd name="connsiteY4-370" fmla="*/ 0 h 250572"/>
                <a:gd name="connsiteX5-371" fmla="*/ 0 w 125276"/>
                <a:gd name="connsiteY5-372" fmla="*/ 22 h 250572"/>
                <a:gd name="connsiteX6-373" fmla="*/ 0 w 125276"/>
                <a:gd name="connsiteY6-374" fmla="*/ 22 h 250572"/>
                <a:gd name="connsiteX7-375" fmla="*/ 125275 w 125276"/>
                <a:gd name="connsiteY7-376" fmla="*/ 125297 h 250572"/>
                <a:gd name="connsiteX8-377" fmla="*/ 125276 w 125276"/>
                <a:gd name="connsiteY8-378" fmla="*/ 125298 h 250572"/>
                <a:gd name="connsiteX0-379" fmla="*/ 125275 w 125276"/>
                <a:gd name="connsiteY0-380" fmla="*/ 125298 h 250572"/>
                <a:gd name="connsiteX1-381" fmla="*/ 0 w 125276"/>
                <a:gd name="connsiteY1-382" fmla="*/ 250572 h 250572"/>
                <a:gd name="connsiteX2-383" fmla="*/ 0 w 125276"/>
                <a:gd name="connsiteY2-384" fmla="*/ 250571 h 250572"/>
                <a:gd name="connsiteX3-385" fmla="*/ 0 w 125276"/>
                <a:gd name="connsiteY3-386" fmla="*/ 250571 h 250572"/>
                <a:gd name="connsiteX4-387" fmla="*/ 0 w 125276"/>
                <a:gd name="connsiteY4-388" fmla="*/ 0 h 250572"/>
                <a:gd name="connsiteX5-389" fmla="*/ 0 w 125276"/>
                <a:gd name="connsiteY5-390" fmla="*/ 22 h 250572"/>
                <a:gd name="connsiteX6-391" fmla="*/ 0 w 125276"/>
                <a:gd name="connsiteY6-392" fmla="*/ 22 h 250572"/>
                <a:gd name="connsiteX7-393" fmla="*/ 125275 w 125276"/>
                <a:gd name="connsiteY7-394" fmla="*/ 125297 h 250572"/>
                <a:gd name="connsiteX8-395" fmla="*/ 125276 w 125276"/>
                <a:gd name="connsiteY8-396" fmla="*/ 125298 h 250572"/>
                <a:gd name="connsiteX0-397" fmla="*/ 125275 w 125276"/>
                <a:gd name="connsiteY0-398" fmla="*/ 125298 h 250572"/>
                <a:gd name="connsiteX1-399" fmla="*/ 0 w 125276"/>
                <a:gd name="connsiteY1-400" fmla="*/ 250572 h 250572"/>
                <a:gd name="connsiteX2-401" fmla="*/ 0 w 125276"/>
                <a:gd name="connsiteY2-402" fmla="*/ 250571 h 250572"/>
                <a:gd name="connsiteX3-403" fmla="*/ 0 w 125276"/>
                <a:gd name="connsiteY3-404" fmla="*/ 250571 h 250572"/>
                <a:gd name="connsiteX4-405" fmla="*/ 0 w 125276"/>
                <a:gd name="connsiteY4-406" fmla="*/ 0 h 250572"/>
                <a:gd name="connsiteX5-407" fmla="*/ 0 w 125276"/>
                <a:gd name="connsiteY5-408" fmla="*/ 22 h 250572"/>
                <a:gd name="connsiteX6-409" fmla="*/ 0 w 125276"/>
                <a:gd name="connsiteY6-410" fmla="*/ 22 h 250572"/>
                <a:gd name="connsiteX7-411" fmla="*/ 125275 w 125276"/>
                <a:gd name="connsiteY7-412" fmla="*/ 125297 h 250572"/>
                <a:gd name="connsiteX8-413" fmla="*/ 125276 w 125276"/>
                <a:gd name="connsiteY8-414" fmla="*/ 125298 h 250572"/>
                <a:gd name="connsiteX0-415" fmla="*/ 125275 w 125276"/>
                <a:gd name="connsiteY0-416" fmla="*/ 125298 h 250572"/>
                <a:gd name="connsiteX1-417" fmla="*/ 0 w 125276"/>
                <a:gd name="connsiteY1-418" fmla="*/ 250572 h 250572"/>
                <a:gd name="connsiteX2-419" fmla="*/ 0 w 125276"/>
                <a:gd name="connsiteY2-420" fmla="*/ 250571 h 250572"/>
                <a:gd name="connsiteX3-421" fmla="*/ 0 w 125276"/>
                <a:gd name="connsiteY3-422" fmla="*/ 250571 h 250572"/>
                <a:gd name="connsiteX4-423" fmla="*/ 0 w 125276"/>
                <a:gd name="connsiteY4-424" fmla="*/ 0 h 250572"/>
                <a:gd name="connsiteX5-425" fmla="*/ 0 w 125276"/>
                <a:gd name="connsiteY5-426" fmla="*/ 22 h 250572"/>
                <a:gd name="connsiteX6-427" fmla="*/ 0 w 125276"/>
                <a:gd name="connsiteY6-428" fmla="*/ 22 h 250572"/>
                <a:gd name="connsiteX7-429" fmla="*/ 125275 w 125276"/>
                <a:gd name="connsiteY7-430" fmla="*/ 125297 h 250572"/>
                <a:gd name="connsiteX8-431" fmla="*/ 125276 w 125276"/>
                <a:gd name="connsiteY8-432" fmla="*/ 125298 h 250572"/>
                <a:gd name="connsiteX0-433" fmla="*/ 125275 w 125276"/>
                <a:gd name="connsiteY0-434" fmla="*/ 125298 h 250572"/>
                <a:gd name="connsiteX1-435" fmla="*/ 0 w 125276"/>
                <a:gd name="connsiteY1-436" fmla="*/ 250572 h 250572"/>
                <a:gd name="connsiteX2-437" fmla="*/ 0 w 125276"/>
                <a:gd name="connsiteY2-438" fmla="*/ 250571 h 250572"/>
                <a:gd name="connsiteX3-439" fmla="*/ 0 w 125276"/>
                <a:gd name="connsiteY3-440" fmla="*/ 250571 h 250572"/>
                <a:gd name="connsiteX4-441" fmla="*/ 0 w 125276"/>
                <a:gd name="connsiteY4-442" fmla="*/ 0 h 250572"/>
                <a:gd name="connsiteX5-443" fmla="*/ 0 w 125276"/>
                <a:gd name="connsiteY5-444" fmla="*/ 22 h 250572"/>
                <a:gd name="connsiteX6-445" fmla="*/ 0 w 125276"/>
                <a:gd name="connsiteY6-446" fmla="*/ 22 h 250572"/>
                <a:gd name="connsiteX7-447" fmla="*/ 125275 w 125276"/>
                <a:gd name="connsiteY7-448" fmla="*/ 125297 h 250572"/>
                <a:gd name="connsiteX8-449" fmla="*/ 125276 w 125276"/>
                <a:gd name="connsiteY8-450" fmla="*/ 125298 h 250572"/>
                <a:gd name="connsiteX0-451" fmla="*/ 125275 w 125275"/>
                <a:gd name="connsiteY0-452" fmla="*/ 125298 h 250572"/>
                <a:gd name="connsiteX1-453" fmla="*/ 0 w 125275"/>
                <a:gd name="connsiteY1-454" fmla="*/ 250572 h 250572"/>
                <a:gd name="connsiteX2-455" fmla="*/ 0 w 125275"/>
                <a:gd name="connsiteY2-456" fmla="*/ 250571 h 250572"/>
                <a:gd name="connsiteX3-457" fmla="*/ 0 w 125275"/>
                <a:gd name="connsiteY3-458" fmla="*/ 250571 h 250572"/>
                <a:gd name="connsiteX4-459" fmla="*/ 0 w 125275"/>
                <a:gd name="connsiteY4-460" fmla="*/ 0 h 250572"/>
                <a:gd name="connsiteX5-461" fmla="*/ 0 w 125275"/>
                <a:gd name="connsiteY5-462" fmla="*/ 22 h 250572"/>
                <a:gd name="connsiteX6-463" fmla="*/ 0 w 125275"/>
                <a:gd name="connsiteY6-464" fmla="*/ 22 h 250572"/>
                <a:gd name="connsiteX7-465" fmla="*/ 125275 w 125275"/>
                <a:gd name="connsiteY7-466" fmla="*/ 125297 h 250572"/>
                <a:gd name="connsiteX8-467" fmla="*/ 116296 w 125275"/>
                <a:gd name="connsiteY8-468" fmla="*/ 134275 h 250572"/>
                <a:gd name="connsiteX0-469" fmla="*/ 116297 w 125275"/>
                <a:gd name="connsiteY0-470" fmla="*/ 134275 h 250572"/>
                <a:gd name="connsiteX1-471" fmla="*/ 0 w 125275"/>
                <a:gd name="connsiteY1-472" fmla="*/ 250572 h 250572"/>
                <a:gd name="connsiteX2-473" fmla="*/ 0 w 125275"/>
                <a:gd name="connsiteY2-474" fmla="*/ 250571 h 250572"/>
                <a:gd name="connsiteX3-475" fmla="*/ 0 w 125275"/>
                <a:gd name="connsiteY3-476" fmla="*/ 250571 h 250572"/>
                <a:gd name="connsiteX4-477" fmla="*/ 0 w 125275"/>
                <a:gd name="connsiteY4-478" fmla="*/ 0 h 250572"/>
                <a:gd name="connsiteX5-479" fmla="*/ 0 w 125275"/>
                <a:gd name="connsiteY5-480" fmla="*/ 22 h 250572"/>
                <a:gd name="connsiteX6-481" fmla="*/ 0 w 125275"/>
                <a:gd name="connsiteY6-482" fmla="*/ 22 h 250572"/>
                <a:gd name="connsiteX7-483" fmla="*/ 125275 w 125275"/>
                <a:gd name="connsiteY7-484" fmla="*/ 125297 h 250572"/>
                <a:gd name="connsiteX8-485" fmla="*/ 116296 w 125275"/>
                <a:gd name="connsiteY8-486" fmla="*/ 134275 h 250572"/>
                <a:gd name="connsiteX0-487" fmla="*/ 116297 w 125275"/>
                <a:gd name="connsiteY0-488" fmla="*/ 134275 h 250572"/>
                <a:gd name="connsiteX1-489" fmla="*/ 0 w 125275"/>
                <a:gd name="connsiteY1-490" fmla="*/ 250572 h 250572"/>
                <a:gd name="connsiteX2-491" fmla="*/ 0 w 125275"/>
                <a:gd name="connsiteY2-492" fmla="*/ 250571 h 250572"/>
                <a:gd name="connsiteX3-493" fmla="*/ 0 w 125275"/>
                <a:gd name="connsiteY3-494" fmla="*/ 250571 h 250572"/>
                <a:gd name="connsiteX4-495" fmla="*/ 0 w 125275"/>
                <a:gd name="connsiteY4-496" fmla="*/ 0 h 250572"/>
                <a:gd name="connsiteX5-497" fmla="*/ 0 w 125275"/>
                <a:gd name="connsiteY5-498" fmla="*/ 22 h 250572"/>
                <a:gd name="connsiteX6-499" fmla="*/ 0 w 125275"/>
                <a:gd name="connsiteY6-500" fmla="*/ 22 h 250572"/>
                <a:gd name="connsiteX7-501" fmla="*/ 125275 w 125275"/>
                <a:gd name="connsiteY7-502" fmla="*/ 125297 h 250572"/>
                <a:gd name="connsiteX8-503" fmla="*/ 116296 w 125275"/>
                <a:gd name="connsiteY8-504" fmla="*/ 134275 h 250572"/>
                <a:gd name="connsiteX0-505" fmla="*/ 116297 w 125275"/>
                <a:gd name="connsiteY0-506" fmla="*/ 134275 h 250572"/>
                <a:gd name="connsiteX1-507" fmla="*/ 0 w 125275"/>
                <a:gd name="connsiteY1-508" fmla="*/ 250572 h 250572"/>
                <a:gd name="connsiteX2-509" fmla="*/ 0 w 125275"/>
                <a:gd name="connsiteY2-510" fmla="*/ 250571 h 250572"/>
                <a:gd name="connsiteX3-511" fmla="*/ 0 w 125275"/>
                <a:gd name="connsiteY3-512" fmla="*/ 250571 h 250572"/>
                <a:gd name="connsiteX4-513" fmla="*/ 0 w 125275"/>
                <a:gd name="connsiteY4-514" fmla="*/ 0 h 250572"/>
                <a:gd name="connsiteX5-515" fmla="*/ 0 w 125275"/>
                <a:gd name="connsiteY5-516" fmla="*/ 22 h 250572"/>
                <a:gd name="connsiteX6-517" fmla="*/ 0 w 125275"/>
                <a:gd name="connsiteY6-518" fmla="*/ 22 h 250572"/>
                <a:gd name="connsiteX7-519" fmla="*/ 125275 w 125275"/>
                <a:gd name="connsiteY7-520" fmla="*/ 125297 h 250572"/>
                <a:gd name="connsiteX8-521" fmla="*/ 116296 w 125275"/>
                <a:gd name="connsiteY8-522" fmla="*/ 134275 h 250572"/>
                <a:gd name="connsiteX0-523" fmla="*/ 116297 w 125275"/>
                <a:gd name="connsiteY0-524" fmla="*/ 134275 h 250571"/>
                <a:gd name="connsiteX1-525" fmla="*/ 21683 w 125275"/>
                <a:gd name="connsiteY1-526" fmla="*/ 228889 h 250571"/>
                <a:gd name="connsiteX2-527" fmla="*/ 0 w 125275"/>
                <a:gd name="connsiteY2-528" fmla="*/ 250571 h 250571"/>
                <a:gd name="connsiteX3-529" fmla="*/ 0 w 125275"/>
                <a:gd name="connsiteY3-530" fmla="*/ 250571 h 250571"/>
                <a:gd name="connsiteX4-531" fmla="*/ 0 w 125275"/>
                <a:gd name="connsiteY4-532" fmla="*/ 0 h 250571"/>
                <a:gd name="connsiteX5-533" fmla="*/ 0 w 125275"/>
                <a:gd name="connsiteY5-534" fmla="*/ 22 h 250571"/>
                <a:gd name="connsiteX6-535" fmla="*/ 0 w 125275"/>
                <a:gd name="connsiteY6-536" fmla="*/ 22 h 250571"/>
                <a:gd name="connsiteX7-537" fmla="*/ 125275 w 125275"/>
                <a:gd name="connsiteY7-538" fmla="*/ 125297 h 250571"/>
                <a:gd name="connsiteX8-539" fmla="*/ 116296 w 125275"/>
                <a:gd name="connsiteY8-540" fmla="*/ 134275 h 250571"/>
                <a:gd name="connsiteX0-541" fmla="*/ 116297 w 125275"/>
                <a:gd name="connsiteY0-542" fmla="*/ 134275 h 250571"/>
                <a:gd name="connsiteX1-543" fmla="*/ 21683 w 125275"/>
                <a:gd name="connsiteY1-544" fmla="*/ 228889 h 250571"/>
                <a:gd name="connsiteX2-545" fmla="*/ 0 w 125275"/>
                <a:gd name="connsiteY2-546" fmla="*/ 250571 h 250571"/>
                <a:gd name="connsiteX3-547" fmla="*/ 0 w 125275"/>
                <a:gd name="connsiteY3-548" fmla="*/ 250571 h 250571"/>
                <a:gd name="connsiteX4-549" fmla="*/ 0 w 125275"/>
                <a:gd name="connsiteY4-550" fmla="*/ 0 h 250571"/>
                <a:gd name="connsiteX5-551" fmla="*/ 0 w 125275"/>
                <a:gd name="connsiteY5-552" fmla="*/ 22 h 250571"/>
                <a:gd name="connsiteX6-553" fmla="*/ 0 w 125275"/>
                <a:gd name="connsiteY6-554" fmla="*/ 22 h 250571"/>
                <a:gd name="connsiteX7-555" fmla="*/ 125275 w 125275"/>
                <a:gd name="connsiteY7-556" fmla="*/ 125297 h 250571"/>
                <a:gd name="connsiteX8-557" fmla="*/ 116296 w 125275"/>
                <a:gd name="connsiteY8-558" fmla="*/ 134275 h 250571"/>
                <a:gd name="connsiteX0-559" fmla="*/ 116297 w 125275"/>
                <a:gd name="connsiteY0-560" fmla="*/ 134275 h 250571"/>
                <a:gd name="connsiteX1-561" fmla="*/ 21683 w 125275"/>
                <a:gd name="connsiteY1-562" fmla="*/ 228889 h 250571"/>
                <a:gd name="connsiteX2-563" fmla="*/ 0 w 125275"/>
                <a:gd name="connsiteY2-564" fmla="*/ 250571 h 250571"/>
                <a:gd name="connsiteX3-565" fmla="*/ 0 w 125275"/>
                <a:gd name="connsiteY3-566" fmla="*/ 250571 h 250571"/>
                <a:gd name="connsiteX4-567" fmla="*/ 0 w 125275"/>
                <a:gd name="connsiteY4-568" fmla="*/ 0 h 250571"/>
                <a:gd name="connsiteX5-569" fmla="*/ 0 w 125275"/>
                <a:gd name="connsiteY5-570" fmla="*/ 22 h 250571"/>
                <a:gd name="connsiteX6-571" fmla="*/ 0 w 125275"/>
                <a:gd name="connsiteY6-572" fmla="*/ 22 h 250571"/>
                <a:gd name="connsiteX7-573" fmla="*/ 125275 w 125275"/>
                <a:gd name="connsiteY7-574" fmla="*/ 125297 h 250571"/>
                <a:gd name="connsiteX8-575" fmla="*/ 116296 w 125275"/>
                <a:gd name="connsiteY8-576" fmla="*/ 134275 h 250571"/>
                <a:gd name="connsiteX0-577" fmla="*/ 116297 w 125275"/>
                <a:gd name="connsiteY0-578" fmla="*/ 134275 h 250571"/>
                <a:gd name="connsiteX1-579" fmla="*/ 21683 w 125275"/>
                <a:gd name="connsiteY1-580" fmla="*/ 228889 h 250571"/>
                <a:gd name="connsiteX2-581" fmla="*/ 7841 w 125275"/>
                <a:gd name="connsiteY2-582" fmla="*/ 231642 h 250571"/>
                <a:gd name="connsiteX3-583" fmla="*/ 0 w 125275"/>
                <a:gd name="connsiteY3-584" fmla="*/ 250571 h 250571"/>
                <a:gd name="connsiteX4-585" fmla="*/ 0 w 125275"/>
                <a:gd name="connsiteY4-586" fmla="*/ 0 h 250571"/>
                <a:gd name="connsiteX5-587" fmla="*/ 0 w 125275"/>
                <a:gd name="connsiteY5-588" fmla="*/ 22 h 250571"/>
                <a:gd name="connsiteX6-589" fmla="*/ 0 w 125275"/>
                <a:gd name="connsiteY6-590" fmla="*/ 22 h 250571"/>
                <a:gd name="connsiteX7-591" fmla="*/ 125275 w 125275"/>
                <a:gd name="connsiteY7-592" fmla="*/ 125297 h 250571"/>
                <a:gd name="connsiteX8-593" fmla="*/ 116296 w 125275"/>
                <a:gd name="connsiteY8-594" fmla="*/ 134275 h 250571"/>
                <a:gd name="connsiteX0-595" fmla="*/ 116297 w 125275"/>
                <a:gd name="connsiteY0-596" fmla="*/ 134275 h 250571"/>
                <a:gd name="connsiteX1-597" fmla="*/ 21683 w 125275"/>
                <a:gd name="connsiteY1-598" fmla="*/ 228889 h 250571"/>
                <a:gd name="connsiteX2-599" fmla="*/ 7841 w 125275"/>
                <a:gd name="connsiteY2-600" fmla="*/ 231642 h 250571"/>
                <a:gd name="connsiteX3-601" fmla="*/ 0 w 125275"/>
                <a:gd name="connsiteY3-602" fmla="*/ 250571 h 250571"/>
                <a:gd name="connsiteX4-603" fmla="*/ 0 w 125275"/>
                <a:gd name="connsiteY4-604" fmla="*/ 0 h 250571"/>
                <a:gd name="connsiteX5-605" fmla="*/ 0 w 125275"/>
                <a:gd name="connsiteY5-606" fmla="*/ 22 h 250571"/>
                <a:gd name="connsiteX6-607" fmla="*/ 0 w 125275"/>
                <a:gd name="connsiteY6-608" fmla="*/ 22 h 250571"/>
                <a:gd name="connsiteX7-609" fmla="*/ 125275 w 125275"/>
                <a:gd name="connsiteY7-610" fmla="*/ 125297 h 250571"/>
                <a:gd name="connsiteX8-611" fmla="*/ 116296 w 125275"/>
                <a:gd name="connsiteY8-612" fmla="*/ 134275 h 250571"/>
                <a:gd name="connsiteX0-613" fmla="*/ 116297 w 125275"/>
                <a:gd name="connsiteY0-614" fmla="*/ 134275 h 250571"/>
                <a:gd name="connsiteX1-615" fmla="*/ 21683 w 125275"/>
                <a:gd name="connsiteY1-616" fmla="*/ 228889 h 250571"/>
                <a:gd name="connsiteX2-617" fmla="*/ 7841 w 125275"/>
                <a:gd name="connsiteY2-618" fmla="*/ 231642 h 250571"/>
                <a:gd name="connsiteX3-619" fmla="*/ 0 w 125275"/>
                <a:gd name="connsiteY3-620" fmla="*/ 250571 h 250571"/>
                <a:gd name="connsiteX4-621" fmla="*/ 0 w 125275"/>
                <a:gd name="connsiteY4-622" fmla="*/ 0 h 250571"/>
                <a:gd name="connsiteX5-623" fmla="*/ 0 w 125275"/>
                <a:gd name="connsiteY5-624" fmla="*/ 22 h 250571"/>
                <a:gd name="connsiteX6-625" fmla="*/ 0 w 125275"/>
                <a:gd name="connsiteY6-626" fmla="*/ 22 h 250571"/>
                <a:gd name="connsiteX7-627" fmla="*/ 125275 w 125275"/>
                <a:gd name="connsiteY7-628" fmla="*/ 125297 h 250571"/>
                <a:gd name="connsiteX8-629" fmla="*/ 116296 w 125275"/>
                <a:gd name="connsiteY8-630" fmla="*/ 134275 h 250571"/>
                <a:gd name="connsiteX0-631" fmla="*/ 116297 w 125275"/>
                <a:gd name="connsiteY0-632" fmla="*/ 134275 h 232490"/>
                <a:gd name="connsiteX1-633" fmla="*/ 21683 w 125275"/>
                <a:gd name="connsiteY1-634" fmla="*/ 228889 h 232490"/>
                <a:gd name="connsiteX2-635" fmla="*/ 7841 w 125275"/>
                <a:gd name="connsiteY2-636" fmla="*/ 231642 h 232490"/>
                <a:gd name="connsiteX3-637" fmla="*/ 1 w 125275"/>
                <a:gd name="connsiteY3-638" fmla="*/ 219908 h 232490"/>
                <a:gd name="connsiteX4-639" fmla="*/ 0 w 125275"/>
                <a:gd name="connsiteY4-640" fmla="*/ 0 h 232490"/>
                <a:gd name="connsiteX5-641" fmla="*/ 0 w 125275"/>
                <a:gd name="connsiteY5-642" fmla="*/ 22 h 232490"/>
                <a:gd name="connsiteX6-643" fmla="*/ 0 w 125275"/>
                <a:gd name="connsiteY6-644" fmla="*/ 22 h 232490"/>
                <a:gd name="connsiteX7-645" fmla="*/ 125275 w 125275"/>
                <a:gd name="connsiteY7-646" fmla="*/ 125297 h 232490"/>
                <a:gd name="connsiteX8-647" fmla="*/ 116296 w 125275"/>
                <a:gd name="connsiteY8-648" fmla="*/ 134275 h 232490"/>
                <a:gd name="connsiteX0-649" fmla="*/ 116297 w 125275"/>
                <a:gd name="connsiteY0-650" fmla="*/ 134275 h 232490"/>
                <a:gd name="connsiteX1-651" fmla="*/ 21683 w 125275"/>
                <a:gd name="connsiteY1-652" fmla="*/ 228889 h 232490"/>
                <a:gd name="connsiteX2-653" fmla="*/ 7841 w 125275"/>
                <a:gd name="connsiteY2-654" fmla="*/ 231642 h 232490"/>
                <a:gd name="connsiteX3-655" fmla="*/ 1 w 125275"/>
                <a:gd name="connsiteY3-656" fmla="*/ 219908 h 232490"/>
                <a:gd name="connsiteX4-657" fmla="*/ 0 w 125275"/>
                <a:gd name="connsiteY4-658" fmla="*/ 0 h 232490"/>
                <a:gd name="connsiteX5-659" fmla="*/ 0 w 125275"/>
                <a:gd name="connsiteY5-660" fmla="*/ 22 h 232490"/>
                <a:gd name="connsiteX6-661" fmla="*/ 0 w 125275"/>
                <a:gd name="connsiteY6-662" fmla="*/ 22 h 232490"/>
                <a:gd name="connsiteX7-663" fmla="*/ 125275 w 125275"/>
                <a:gd name="connsiteY7-664" fmla="*/ 125297 h 232490"/>
                <a:gd name="connsiteX8-665" fmla="*/ 116296 w 125275"/>
                <a:gd name="connsiteY8-666" fmla="*/ 134275 h 232490"/>
                <a:gd name="connsiteX0-667" fmla="*/ 116297 w 125275"/>
                <a:gd name="connsiteY0-668" fmla="*/ 134275 h 232490"/>
                <a:gd name="connsiteX1-669" fmla="*/ 21683 w 125275"/>
                <a:gd name="connsiteY1-670" fmla="*/ 228889 h 232490"/>
                <a:gd name="connsiteX2-671" fmla="*/ 7841 w 125275"/>
                <a:gd name="connsiteY2-672" fmla="*/ 231642 h 232490"/>
                <a:gd name="connsiteX3-673" fmla="*/ 1 w 125275"/>
                <a:gd name="connsiteY3-674" fmla="*/ 219908 h 232490"/>
                <a:gd name="connsiteX4-675" fmla="*/ 0 w 125275"/>
                <a:gd name="connsiteY4-676" fmla="*/ 0 h 232490"/>
                <a:gd name="connsiteX5-677" fmla="*/ 0 w 125275"/>
                <a:gd name="connsiteY5-678" fmla="*/ 22 h 232490"/>
                <a:gd name="connsiteX6-679" fmla="*/ 0 w 125275"/>
                <a:gd name="connsiteY6-680" fmla="*/ 22 h 232490"/>
                <a:gd name="connsiteX7-681" fmla="*/ 125275 w 125275"/>
                <a:gd name="connsiteY7-682" fmla="*/ 125297 h 232490"/>
                <a:gd name="connsiteX8-683" fmla="*/ 116296 w 125275"/>
                <a:gd name="connsiteY8-684" fmla="*/ 134275 h 232490"/>
                <a:gd name="connsiteX0-685" fmla="*/ 116297 w 125275"/>
                <a:gd name="connsiteY0-686" fmla="*/ 134254 h 232469"/>
                <a:gd name="connsiteX1-687" fmla="*/ 21683 w 125275"/>
                <a:gd name="connsiteY1-688" fmla="*/ 228868 h 232469"/>
                <a:gd name="connsiteX2-689" fmla="*/ 7841 w 125275"/>
                <a:gd name="connsiteY2-690" fmla="*/ 231621 h 232469"/>
                <a:gd name="connsiteX3-691" fmla="*/ 1 w 125275"/>
                <a:gd name="connsiteY3-692" fmla="*/ 219887 h 232469"/>
                <a:gd name="connsiteX4-693" fmla="*/ 1 w 125275"/>
                <a:gd name="connsiteY4-694" fmla="*/ 30644 h 232469"/>
                <a:gd name="connsiteX5-695" fmla="*/ 0 w 125275"/>
                <a:gd name="connsiteY5-696" fmla="*/ 1 h 232469"/>
                <a:gd name="connsiteX6-697" fmla="*/ 0 w 125275"/>
                <a:gd name="connsiteY6-698" fmla="*/ 1 h 232469"/>
                <a:gd name="connsiteX7-699" fmla="*/ 125275 w 125275"/>
                <a:gd name="connsiteY7-700" fmla="*/ 125276 h 232469"/>
                <a:gd name="connsiteX8-701" fmla="*/ 116296 w 125275"/>
                <a:gd name="connsiteY8-702" fmla="*/ 134254 h 232469"/>
                <a:gd name="connsiteX0-703" fmla="*/ 116297 w 125275"/>
                <a:gd name="connsiteY0-704" fmla="*/ 134253 h 232468"/>
                <a:gd name="connsiteX1-705" fmla="*/ 21683 w 125275"/>
                <a:gd name="connsiteY1-706" fmla="*/ 228867 h 232468"/>
                <a:gd name="connsiteX2-707" fmla="*/ 7841 w 125275"/>
                <a:gd name="connsiteY2-708" fmla="*/ 231620 h 232468"/>
                <a:gd name="connsiteX3-709" fmla="*/ 1 w 125275"/>
                <a:gd name="connsiteY3-710" fmla="*/ 219886 h 232468"/>
                <a:gd name="connsiteX4-711" fmla="*/ 1 w 125275"/>
                <a:gd name="connsiteY4-712" fmla="*/ 30643 h 232468"/>
                <a:gd name="connsiteX5-713" fmla="*/ 0 w 125275"/>
                <a:gd name="connsiteY5-714" fmla="*/ 0 h 232468"/>
                <a:gd name="connsiteX6-715" fmla="*/ 0 w 125275"/>
                <a:gd name="connsiteY6-716" fmla="*/ 0 h 232468"/>
                <a:gd name="connsiteX7-717" fmla="*/ 125275 w 125275"/>
                <a:gd name="connsiteY7-718" fmla="*/ 125275 h 232468"/>
                <a:gd name="connsiteX8-719" fmla="*/ 116296 w 125275"/>
                <a:gd name="connsiteY8-720" fmla="*/ 134253 h 232468"/>
                <a:gd name="connsiteX0-721" fmla="*/ 116297 w 125275"/>
                <a:gd name="connsiteY0-722" fmla="*/ 134253 h 232468"/>
                <a:gd name="connsiteX1-723" fmla="*/ 21683 w 125275"/>
                <a:gd name="connsiteY1-724" fmla="*/ 228867 h 232468"/>
                <a:gd name="connsiteX2-725" fmla="*/ 7841 w 125275"/>
                <a:gd name="connsiteY2-726" fmla="*/ 231620 h 232468"/>
                <a:gd name="connsiteX3-727" fmla="*/ 1 w 125275"/>
                <a:gd name="connsiteY3-728" fmla="*/ 219886 h 232468"/>
                <a:gd name="connsiteX4-729" fmla="*/ 1 w 125275"/>
                <a:gd name="connsiteY4-730" fmla="*/ 30643 h 232468"/>
                <a:gd name="connsiteX5-731" fmla="*/ 0 w 125275"/>
                <a:gd name="connsiteY5-732" fmla="*/ 0 h 232468"/>
                <a:gd name="connsiteX6-733" fmla="*/ 0 w 125275"/>
                <a:gd name="connsiteY6-734" fmla="*/ 0 h 232468"/>
                <a:gd name="connsiteX7-735" fmla="*/ 125275 w 125275"/>
                <a:gd name="connsiteY7-736" fmla="*/ 125275 h 232468"/>
                <a:gd name="connsiteX8-737" fmla="*/ 116296 w 125275"/>
                <a:gd name="connsiteY8-738" fmla="*/ 134253 h 232468"/>
                <a:gd name="connsiteX0-739" fmla="*/ 116297 w 125275"/>
                <a:gd name="connsiteY0-740" fmla="*/ 134253 h 232468"/>
                <a:gd name="connsiteX1-741" fmla="*/ 21683 w 125275"/>
                <a:gd name="connsiteY1-742" fmla="*/ 228867 h 232468"/>
                <a:gd name="connsiteX2-743" fmla="*/ 7841 w 125275"/>
                <a:gd name="connsiteY2-744" fmla="*/ 231620 h 232468"/>
                <a:gd name="connsiteX3-745" fmla="*/ 1 w 125275"/>
                <a:gd name="connsiteY3-746" fmla="*/ 219886 h 232468"/>
                <a:gd name="connsiteX4-747" fmla="*/ 1 w 125275"/>
                <a:gd name="connsiteY4-748" fmla="*/ 30643 h 232468"/>
                <a:gd name="connsiteX5-749" fmla="*/ 7843 w 125275"/>
                <a:gd name="connsiteY5-750" fmla="*/ 18930 h 232468"/>
                <a:gd name="connsiteX6-751" fmla="*/ 0 w 125275"/>
                <a:gd name="connsiteY6-752" fmla="*/ 0 h 232468"/>
                <a:gd name="connsiteX7-753" fmla="*/ 125275 w 125275"/>
                <a:gd name="connsiteY7-754" fmla="*/ 125275 h 232468"/>
                <a:gd name="connsiteX8-755" fmla="*/ 116296 w 125275"/>
                <a:gd name="connsiteY8-756" fmla="*/ 134253 h 232468"/>
                <a:gd name="connsiteX0-757" fmla="*/ 116297 w 125275"/>
                <a:gd name="connsiteY0-758" fmla="*/ 134253 h 232468"/>
                <a:gd name="connsiteX1-759" fmla="*/ 21683 w 125275"/>
                <a:gd name="connsiteY1-760" fmla="*/ 228867 h 232468"/>
                <a:gd name="connsiteX2-761" fmla="*/ 7841 w 125275"/>
                <a:gd name="connsiteY2-762" fmla="*/ 231620 h 232468"/>
                <a:gd name="connsiteX3-763" fmla="*/ 1 w 125275"/>
                <a:gd name="connsiteY3-764" fmla="*/ 219886 h 232468"/>
                <a:gd name="connsiteX4-765" fmla="*/ 1 w 125275"/>
                <a:gd name="connsiteY4-766" fmla="*/ 30643 h 232468"/>
                <a:gd name="connsiteX5-767" fmla="*/ 7843 w 125275"/>
                <a:gd name="connsiteY5-768" fmla="*/ 18930 h 232468"/>
                <a:gd name="connsiteX6-769" fmla="*/ 0 w 125275"/>
                <a:gd name="connsiteY6-770" fmla="*/ 0 h 232468"/>
                <a:gd name="connsiteX7-771" fmla="*/ 125275 w 125275"/>
                <a:gd name="connsiteY7-772" fmla="*/ 125275 h 232468"/>
                <a:gd name="connsiteX8-773" fmla="*/ 116296 w 125275"/>
                <a:gd name="connsiteY8-774" fmla="*/ 134253 h 232468"/>
                <a:gd name="connsiteX0-775" fmla="*/ 116297 w 125275"/>
                <a:gd name="connsiteY0-776" fmla="*/ 134253 h 232468"/>
                <a:gd name="connsiteX1-777" fmla="*/ 21683 w 125275"/>
                <a:gd name="connsiteY1-778" fmla="*/ 228867 h 232468"/>
                <a:gd name="connsiteX2-779" fmla="*/ 7841 w 125275"/>
                <a:gd name="connsiteY2-780" fmla="*/ 231620 h 232468"/>
                <a:gd name="connsiteX3-781" fmla="*/ 1 w 125275"/>
                <a:gd name="connsiteY3-782" fmla="*/ 219886 h 232468"/>
                <a:gd name="connsiteX4-783" fmla="*/ 1 w 125275"/>
                <a:gd name="connsiteY4-784" fmla="*/ 30643 h 232468"/>
                <a:gd name="connsiteX5-785" fmla="*/ 7843 w 125275"/>
                <a:gd name="connsiteY5-786" fmla="*/ 18930 h 232468"/>
                <a:gd name="connsiteX6-787" fmla="*/ 0 w 125275"/>
                <a:gd name="connsiteY6-788" fmla="*/ 0 h 232468"/>
                <a:gd name="connsiteX7-789" fmla="*/ 125275 w 125275"/>
                <a:gd name="connsiteY7-790" fmla="*/ 125275 h 232468"/>
                <a:gd name="connsiteX8-791" fmla="*/ 116296 w 125275"/>
                <a:gd name="connsiteY8-792" fmla="*/ 134253 h 232468"/>
                <a:gd name="connsiteX0-793" fmla="*/ 116296 w 125274"/>
                <a:gd name="connsiteY0-794" fmla="*/ 116172 h 214387"/>
                <a:gd name="connsiteX1-795" fmla="*/ 21682 w 125274"/>
                <a:gd name="connsiteY1-796" fmla="*/ 210786 h 214387"/>
                <a:gd name="connsiteX2-797" fmla="*/ 7840 w 125274"/>
                <a:gd name="connsiteY2-798" fmla="*/ 213539 h 214387"/>
                <a:gd name="connsiteX3-799" fmla="*/ 0 w 125274"/>
                <a:gd name="connsiteY3-800" fmla="*/ 201805 h 214387"/>
                <a:gd name="connsiteX4-801" fmla="*/ 0 w 125274"/>
                <a:gd name="connsiteY4-802" fmla="*/ 12562 h 214387"/>
                <a:gd name="connsiteX5-803" fmla="*/ 7842 w 125274"/>
                <a:gd name="connsiteY5-804" fmla="*/ 849 h 214387"/>
                <a:gd name="connsiteX6-805" fmla="*/ 21682 w 125274"/>
                <a:gd name="connsiteY6-806" fmla="*/ 3601 h 214387"/>
                <a:gd name="connsiteX7-807" fmla="*/ 125274 w 125274"/>
                <a:gd name="connsiteY7-808" fmla="*/ 107194 h 214387"/>
                <a:gd name="connsiteX8-809" fmla="*/ 116295 w 125274"/>
                <a:gd name="connsiteY8-810" fmla="*/ 116172 h 214387"/>
                <a:gd name="connsiteX0-811" fmla="*/ 116296 w 125274"/>
                <a:gd name="connsiteY0-812" fmla="*/ 116172 h 214387"/>
                <a:gd name="connsiteX1-813" fmla="*/ 21682 w 125274"/>
                <a:gd name="connsiteY1-814" fmla="*/ 210786 h 214387"/>
                <a:gd name="connsiteX2-815" fmla="*/ 7840 w 125274"/>
                <a:gd name="connsiteY2-816" fmla="*/ 213539 h 214387"/>
                <a:gd name="connsiteX3-817" fmla="*/ 0 w 125274"/>
                <a:gd name="connsiteY3-818" fmla="*/ 201805 h 214387"/>
                <a:gd name="connsiteX4-819" fmla="*/ 0 w 125274"/>
                <a:gd name="connsiteY4-820" fmla="*/ 12562 h 214387"/>
                <a:gd name="connsiteX5-821" fmla="*/ 7842 w 125274"/>
                <a:gd name="connsiteY5-822" fmla="*/ 849 h 214387"/>
                <a:gd name="connsiteX6-823" fmla="*/ 21682 w 125274"/>
                <a:gd name="connsiteY6-824" fmla="*/ 3601 h 214387"/>
                <a:gd name="connsiteX7-825" fmla="*/ 125274 w 125274"/>
                <a:gd name="connsiteY7-826" fmla="*/ 107194 h 214387"/>
                <a:gd name="connsiteX8-827" fmla="*/ 116295 w 125274"/>
                <a:gd name="connsiteY8-828" fmla="*/ 116172 h 214387"/>
                <a:gd name="connsiteX0-829" fmla="*/ 116296 w 125274"/>
                <a:gd name="connsiteY0-830" fmla="*/ 116172 h 214387"/>
                <a:gd name="connsiteX1-831" fmla="*/ 21682 w 125274"/>
                <a:gd name="connsiteY1-832" fmla="*/ 210786 h 214387"/>
                <a:gd name="connsiteX2-833" fmla="*/ 7840 w 125274"/>
                <a:gd name="connsiteY2-834" fmla="*/ 213539 h 214387"/>
                <a:gd name="connsiteX3-835" fmla="*/ 0 w 125274"/>
                <a:gd name="connsiteY3-836" fmla="*/ 201805 h 214387"/>
                <a:gd name="connsiteX4-837" fmla="*/ 0 w 125274"/>
                <a:gd name="connsiteY4-838" fmla="*/ 12562 h 214387"/>
                <a:gd name="connsiteX5-839" fmla="*/ 7842 w 125274"/>
                <a:gd name="connsiteY5-840" fmla="*/ 849 h 214387"/>
                <a:gd name="connsiteX6-841" fmla="*/ 21682 w 125274"/>
                <a:gd name="connsiteY6-842" fmla="*/ 3601 h 214387"/>
                <a:gd name="connsiteX7-843" fmla="*/ 125274 w 125274"/>
                <a:gd name="connsiteY7-844" fmla="*/ 107194 h 214387"/>
                <a:gd name="connsiteX8-845" fmla="*/ 116295 w 125274"/>
                <a:gd name="connsiteY8-846" fmla="*/ 116172 h 214387"/>
                <a:gd name="connsiteX0-847" fmla="*/ 116296 w 121722"/>
                <a:gd name="connsiteY0-848" fmla="*/ 116172 h 214387"/>
                <a:gd name="connsiteX1-849" fmla="*/ 21682 w 121722"/>
                <a:gd name="connsiteY1-850" fmla="*/ 210786 h 214387"/>
                <a:gd name="connsiteX2-851" fmla="*/ 7840 w 121722"/>
                <a:gd name="connsiteY2-852" fmla="*/ 213539 h 214387"/>
                <a:gd name="connsiteX3-853" fmla="*/ 0 w 121722"/>
                <a:gd name="connsiteY3-854" fmla="*/ 201805 h 214387"/>
                <a:gd name="connsiteX4-855" fmla="*/ 0 w 121722"/>
                <a:gd name="connsiteY4-856" fmla="*/ 12562 h 214387"/>
                <a:gd name="connsiteX5-857" fmla="*/ 7842 w 121722"/>
                <a:gd name="connsiteY5-858" fmla="*/ 849 h 214387"/>
                <a:gd name="connsiteX6-859" fmla="*/ 21682 w 121722"/>
                <a:gd name="connsiteY6-860" fmla="*/ 3601 h 214387"/>
                <a:gd name="connsiteX7-861" fmla="*/ 116295 w 121722"/>
                <a:gd name="connsiteY7-862" fmla="*/ 98215 h 214387"/>
                <a:gd name="connsiteX8-863" fmla="*/ 116295 w 121722"/>
                <a:gd name="connsiteY8-864" fmla="*/ 116172 h 214387"/>
                <a:gd name="connsiteX0-865" fmla="*/ 116296 w 120240"/>
                <a:gd name="connsiteY0-866" fmla="*/ 116172 h 214387"/>
                <a:gd name="connsiteX1-867" fmla="*/ 21682 w 120240"/>
                <a:gd name="connsiteY1-868" fmla="*/ 210786 h 214387"/>
                <a:gd name="connsiteX2-869" fmla="*/ 7840 w 120240"/>
                <a:gd name="connsiteY2-870" fmla="*/ 213539 h 214387"/>
                <a:gd name="connsiteX3-871" fmla="*/ 0 w 120240"/>
                <a:gd name="connsiteY3-872" fmla="*/ 201805 h 214387"/>
                <a:gd name="connsiteX4-873" fmla="*/ 0 w 120240"/>
                <a:gd name="connsiteY4-874" fmla="*/ 12562 h 214387"/>
                <a:gd name="connsiteX5-875" fmla="*/ 7842 w 120240"/>
                <a:gd name="connsiteY5-876" fmla="*/ 849 h 214387"/>
                <a:gd name="connsiteX6-877" fmla="*/ 21682 w 120240"/>
                <a:gd name="connsiteY6-878" fmla="*/ 3601 h 214387"/>
                <a:gd name="connsiteX7-879" fmla="*/ 116295 w 120240"/>
                <a:gd name="connsiteY7-880" fmla="*/ 98215 h 214387"/>
                <a:gd name="connsiteX8-881" fmla="*/ 116295 w 120240"/>
                <a:gd name="connsiteY8-882" fmla="*/ 116172 h 2143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20240" h="214387">
                  <a:moveTo>
                    <a:pt x="116296" y="116172"/>
                  </a:moveTo>
                  <a:cubicBezTo>
                    <a:pt x="116296" y="116172"/>
                    <a:pt x="21682" y="210786"/>
                    <a:pt x="21682" y="210786"/>
                  </a:cubicBezTo>
                  <a:cubicBezTo>
                    <a:pt x="18313" y="214156"/>
                    <a:pt x="12243" y="215362"/>
                    <a:pt x="7840" y="213539"/>
                  </a:cubicBezTo>
                  <a:cubicBezTo>
                    <a:pt x="3438" y="211715"/>
                    <a:pt x="0" y="206570"/>
                    <a:pt x="0" y="201805"/>
                  </a:cubicBezTo>
                  <a:cubicBezTo>
                    <a:pt x="0" y="201805"/>
                    <a:pt x="0" y="12562"/>
                    <a:pt x="0" y="12562"/>
                  </a:cubicBezTo>
                  <a:cubicBezTo>
                    <a:pt x="0" y="7797"/>
                    <a:pt x="3440" y="2672"/>
                    <a:pt x="7842" y="849"/>
                  </a:cubicBezTo>
                  <a:cubicBezTo>
                    <a:pt x="12244" y="-975"/>
                    <a:pt x="18313" y="232"/>
                    <a:pt x="21682" y="3601"/>
                  </a:cubicBezTo>
                  <a:cubicBezTo>
                    <a:pt x="21681" y="3601"/>
                    <a:pt x="116295" y="98215"/>
                    <a:pt x="116295" y="98215"/>
                  </a:cubicBezTo>
                  <a:cubicBezTo>
                    <a:pt x="121555" y="103475"/>
                    <a:pt x="121555" y="110913"/>
                    <a:pt x="116295" y="116172"/>
                  </a:cubicBezTo>
                  <a:close/>
                </a:path>
              </a:pathLst>
            </a:custGeom>
            <a:solidFill>
              <a:srgbClr val="C0504D">
                <a:lumMod val="60000"/>
                <a:lumOff val="40000"/>
                <a:alpha val="50000"/>
              </a:srgbClr>
            </a:solidFill>
            <a:ln>
              <a:noFill/>
            </a:ln>
            <a:effectLst/>
          </p:spPr>
          <p:style>
            <a:lnRef idx="2">
              <a:srgbClr val="4F81BD">
                <a:lumMod val="75000"/>
              </a:srgbClr>
            </a:lnRef>
            <a:fillRef idx="1">
              <a:srgbClr val="4F81BD"/>
            </a:fillRef>
            <a:effectRef idx="0">
              <a:srgbClr val="FFFFFF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/>
              <a:endParaRPr lang="zh-CN" altLang="en-US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37" name="圆角矩形 136"/>
          <p:cNvSpPr/>
          <p:nvPr/>
        </p:nvSpPr>
        <p:spPr>
          <a:xfrm>
            <a:off x="577215" y="4022090"/>
            <a:ext cx="2447925" cy="2797810"/>
          </a:xfrm>
          <a:prstGeom prst="roundRect">
            <a:avLst>
              <a:gd name="adj" fmla="val 3082"/>
            </a:avLst>
          </a:prstGeom>
          <a:gradFill>
            <a:gsLst>
              <a:gs pos="0">
                <a:srgbClr val="4F81BD">
                  <a:lumMod val="60000"/>
                  <a:lumOff val="40000"/>
                  <a:alpha val="100000"/>
                </a:srgbClr>
              </a:gs>
              <a:gs pos="95000">
                <a:srgbClr val="4F81BD">
                  <a:alpha val="100000"/>
                </a:srgbClr>
              </a:gs>
            </a:gsLst>
            <a:lin ang="5400000" scaled="0"/>
          </a:gradFill>
          <a:ln>
            <a:noFill/>
          </a:ln>
          <a:effectLst>
            <a:outerShdw blurRad="165100" dist="190500" dir="5400000" algn="t" rotWithShape="0">
              <a:srgbClr val="4F81BD">
                <a:lumMod val="75000"/>
                <a:alpha val="13000"/>
              </a:srgbClr>
            </a:outerShdw>
          </a:effectLst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8" name="组合 137"/>
          <p:cNvGrpSpPr/>
          <p:nvPr/>
        </p:nvGrpSpPr>
        <p:grpSpPr>
          <a:xfrm rot="0">
            <a:off x="572135" y="4436745"/>
            <a:ext cx="2454275" cy="1727835"/>
            <a:chOff x="1783" y="7414"/>
            <a:chExt cx="5292" cy="3891"/>
          </a:xfrm>
        </p:grpSpPr>
        <p:sp>
          <p:nvSpPr>
            <p:cNvPr id="139" name="文本框 138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双向性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作用方和受作用方相互</a:t>
              </a: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促进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共生性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要素相互</a:t>
              </a: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增益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循环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放大性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作用效果逐步</a:t>
              </a: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增强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42" name="文本占位符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77215" y="4020820"/>
            <a:ext cx="2468880" cy="389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双促进关系的特征</a:t>
            </a:r>
            <a:endParaRPr lang="zh-CN" altLang="en-US" sz="18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579120" y="6175375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t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依赖性</a:t>
            </a:r>
            <a:endParaRPr lang="zh-CN" altLang="en-US" sz="1400" b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一方弱化可能导致另一方衰减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44" name="任意多边形: 形状 5"/>
          <p:cNvSpPr/>
          <p:nvPr>
            <p:custDataLst>
              <p:tags r:id="rId6"/>
            </p:custDataLst>
          </p:nvPr>
        </p:nvSpPr>
        <p:spPr>
          <a:xfrm rot="16200000">
            <a:off x="1753870" y="6915785"/>
            <a:ext cx="88265" cy="234315"/>
          </a:xfrm>
          <a:custGeom>
            <a:avLst/>
            <a:gdLst>
              <a:gd name="connsiteX0" fmla="*/ 125275 w 125275"/>
              <a:gd name="connsiteY0" fmla="*/ 125297 h 250571"/>
              <a:gd name="connsiteX1" fmla="*/ 0 w 125275"/>
              <a:gd name="connsiteY1" fmla="*/ 250571 h 250571"/>
              <a:gd name="connsiteX2" fmla="*/ 0 w 125275"/>
              <a:gd name="connsiteY2" fmla="*/ 250571 h 250571"/>
              <a:gd name="connsiteX3" fmla="*/ 0 w 125275"/>
              <a:gd name="connsiteY3" fmla="*/ 250571 h 250571"/>
              <a:gd name="connsiteX4" fmla="*/ 0 w 125275"/>
              <a:gd name="connsiteY4" fmla="*/ 0 h 250571"/>
              <a:gd name="connsiteX5" fmla="*/ 0 w 125275"/>
              <a:gd name="connsiteY5" fmla="*/ 22 h 250571"/>
              <a:gd name="connsiteX6" fmla="*/ 0 w 125275"/>
              <a:gd name="connsiteY6" fmla="*/ 22 h 250571"/>
              <a:gd name="connsiteX7" fmla="*/ 125275 w 125275"/>
              <a:gd name="connsiteY7" fmla="*/ 125297 h 250571"/>
              <a:gd name="connsiteX8" fmla="*/ 125275 w 125275"/>
              <a:gd name="connsiteY8" fmla="*/ 125297 h 250571"/>
              <a:gd name="connsiteX0-1" fmla="*/ 125275 w 125276"/>
              <a:gd name="connsiteY0-2" fmla="*/ 125297 h 250571"/>
              <a:gd name="connsiteX1-3" fmla="*/ 0 w 125276"/>
              <a:gd name="connsiteY1-4" fmla="*/ 250571 h 250571"/>
              <a:gd name="connsiteX2-5" fmla="*/ 0 w 125276"/>
              <a:gd name="connsiteY2-6" fmla="*/ 250571 h 250571"/>
              <a:gd name="connsiteX3-7" fmla="*/ 0 w 125276"/>
              <a:gd name="connsiteY3-8" fmla="*/ 250571 h 250571"/>
              <a:gd name="connsiteX4-9" fmla="*/ 0 w 125276"/>
              <a:gd name="connsiteY4-10" fmla="*/ 0 h 250571"/>
              <a:gd name="connsiteX5-11" fmla="*/ 0 w 125276"/>
              <a:gd name="connsiteY5-12" fmla="*/ 22 h 250571"/>
              <a:gd name="connsiteX6-13" fmla="*/ 0 w 125276"/>
              <a:gd name="connsiteY6-14" fmla="*/ 22 h 250571"/>
              <a:gd name="connsiteX7-15" fmla="*/ 125275 w 125276"/>
              <a:gd name="connsiteY7-16" fmla="*/ 125297 h 250571"/>
              <a:gd name="connsiteX8-17" fmla="*/ 125276 w 125276"/>
              <a:gd name="connsiteY8-18" fmla="*/ 125298 h 250571"/>
              <a:gd name="connsiteX0-19" fmla="*/ 125275 w 125276"/>
              <a:gd name="connsiteY0-20" fmla="*/ 125298 h 250571"/>
              <a:gd name="connsiteX1-21" fmla="*/ 0 w 125276"/>
              <a:gd name="connsiteY1-22" fmla="*/ 250571 h 250571"/>
              <a:gd name="connsiteX2-23" fmla="*/ 0 w 125276"/>
              <a:gd name="connsiteY2-24" fmla="*/ 250571 h 250571"/>
              <a:gd name="connsiteX3-25" fmla="*/ 0 w 125276"/>
              <a:gd name="connsiteY3-26" fmla="*/ 250571 h 250571"/>
              <a:gd name="connsiteX4-27" fmla="*/ 0 w 125276"/>
              <a:gd name="connsiteY4-28" fmla="*/ 0 h 250571"/>
              <a:gd name="connsiteX5-29" fmla="*/ 0 w 125276"/>
              <a:gd name="connsiteY5-30" fmla="*/ 22 h 250571"/>
              <a:gd name="connsiteX6-31" fmla="*/ 0 w 125276"/>
              <a:gd name="connsiteY6-32" fmla="*/ 22 h 250571"/>
              <a:gd name="connsiteX7-33" fmla="*/ 125275 w 125276"/>
              <a:gd name="connsiteY7-34" fmla="*/ 125297 h 250571"/>
              <a:gd name="connsiteX8-35" fmla="*/ 125276 w 125276"/>
              <a:gd name="connsiteY8-36" fmla="*/ 125298 h 250571"/>
              <a:gd name="connsiteX0-37" fmla="*/ 125275 w 125276"/>
              <a:gd name="connsiteY0-38" fmla="*/ 125298 h 250571"/>
              <a:gd name="connsiteX1-39" fmla="*/ 0 w 125276"/>
              <a:gd name="connsiteY1-40" fmla="*/ 250571 h 250571"/>
              <a:gd name="connsiteX2-41" fmla="*/ 0 w 125276"/>
              <a:gd name="connsiteY2-42" fmla="*/ 250571 h 250571"/>
              <a:gd name="connsiteX3-43" fmla="*/ 0 w 125276"/>
              <a:gd name="connsiteY3-44" fmla="*/ 250571 h 250571"/>
              <a:gd name="connsiteX4-45" fmla="*/ 0 w 125276"/>
              <a:gd name="connsiteY4-46" fmla="*/ 0 h 250571"/>
              <a:gd name="connsiteX5-47" fmla="*/ 0 w 125276"/>
              <a:gd name="connsiteY5-48" fmla="*/ 22 h 250571"/>
              <a:gd name="connsiteX6-49" fmla="*/ 0 w 125276"/>
              <a:gd name="connsiteY6-50" fmla="*/ 22 h 250571"/>
              <a:gd name="connsiteX7-51" fmla="*/ 125275 w 125276"/>
              <a:gd name="connsiteY7-52" fmla="*/ 125297 h 250571"/>
              <a:gd name="connsiteX8-53" fmla="*/ 125276 w 125276"/>
              <a:gd name="connsiteY8-54" fmla="*/ 125298 h 250571"/>
              <a:gd name="connsiteX0-55" fmla="*/ 125275 w 125276"/>
              <a:gd name="connsiteY0-56" fmla="*/ 125298 h 250571"/>
              <a:gd name="connsiteX1-57" fmla="*/ 0 w 125276"/>
              <a:gd name="connsiteY1-58" fmla="*/ 250571 h 250571"/>
              <a:gd name="connsiteX2-59" fmla="*/ 0 w 125276"/>
              <a:gd name="connsiteY2-60" fmla="*/ 250571 h 250571"/>
              <a:gd name="connsiteX3-61" fmla="*/ 0 w 125276"/>
              <a:gd name="connsiteY3-62" fmla="*/ 250571 h 250571"/>
              <a:gd name="connsiteX4-63" fmla="*/ 0 w 125276"/>
              <a:gd name="connsiteY4-64" fmla="*/ 0 h 250571"/>
              <a:gd name="connsiteX5-65" fmla="*/ 0 w 125276"/>
              <a:gd name="connsiteY5-66" fmla="*/ 22 h 250571"/>
              <a:gd name="connsiteX6-67" fmla="*/ 0 w 125276"/>
              <a:gd name="connsiteY6-68" fmla="*/ 22 h 250571"/>
              <a:gd name="connsiteX7-69" fmla="*/ 125275 w 125276"/>
              <a:gd name="connsiteY7-70" fmla="*/ 125297 h 250571"/>
              <a:gd name="connsiteX8-71" fmla="*/ 125276 w 125276"/>
              <a:gd name="connsiteY8-72" fmla="*/ 125298 h 250571"/>
              <a:gd name="connsiteX0-73" fmla="*/ 125275 w 125276"/>
              <a:gd name="connsiteY0-74" fmla="*/ 125298 h 250572"/>
              <a:gd name="connsiteX1-75" fmla="*/ 0 w 125276"/>
              <a:gd name="connsiteY1-76" fmla="*/ 250572 h 250572"/>
              <a:gd name="connsiteX2-77" fmla="*/ 0 w 125276"/>
              <a:gd name="connsiteY2-78" fmla="*/ 250571 h 250572"/>
              <a:gd name="connsiteX3-79" fmla="*/ 0 w 125276"/>
              <a:gd name="connsiteY3-80" fmla="*/ 250571 h 250572"/>
              <a:gd name="connsiteX4-81" fmla="*/ 0 w 125276"/>
              <a:gd name="connsiteY4-82" fmla="*/ 0 h 250572"/>
              <a:gd name="connsiteX5-83" fmla="*/ 0 w 125276"/>
              <a:gd name="connsiteY5-84" fmla="*/ 22 h 250572"/>
              <a:gd name="connsiteX6-85" fmla="*/ 0 w 125276"/>
              <a:gd name="connsiteY6-86" fmla="*/ 22 h 250572"/>
              <a:gd name="connsiteX7-87" fmla="*/ 125275 w 125276"/>
              <a:gd name="connsiteY7-88" fmla="*/ 125297 h 250572"/>
              <a:gd name="connsiteX8-89" fmla="*/ 125276 w 125276"/>
              <a:gd name="connsiteY8-90" fmla="*/ 125298 h 250572"/>
              <a:gd name="connsiteX0-91" fmla="*/ 125275 w 125276"/>
              <a:gd name="connsiteY0-92" fmla="*/ 125298 h 250572"/>
              <a:gd name="connsiteX1-93" fmla="*/ 0 w 125276"/>
              <a:gd name="connsiteY1-94" fmla="*/ 250572 h 250572"/>
              <a:gd name="connsiteX2-95" fmla="*/ 0 w 125276"/>
              <a:gd name="connsiteY2-96" fmla="*/ 250571 h 250572"/>
              <a:gd name="connsiteX3-97" fmla="*/ 0 w 125276"/>
              <a:gd name="connsiteY3-98" fmla="*/ 250571 h 250572"/>
              <a:gd name="connsiteX4-99" fmla="*/ 0 w 125276"/>
              <a:gd name="connsiteY4-100" fmla="*/ 0 h 250572"/>
              <a:gd name="connsiteX5-101" fmla="*/ 0 w 125276"/>
              <a:gd name="connsiteY5-102" fmla="*/ 22 h 250572"/>
              <a:gd name="connsiteX6-103" fmla="*/ 0 w 125276"/>
              <a:gd name="connsiteY6-104" fmla="*/ 22 h 250572"/>
              <a:gd name="connsiteX7-105" fmla="*/ 125275 w 125276"/>
              <a:gd name="connsiteY7-106" fmla="*/ 125297 h 250572"/>
              <a:gd name="connsiteX8-107" fmla="*/ 125276 w 125276"/>
              <a:gd name="connsiteY8-108" fmla="*/ 125298 h 250572"/>
              <a:gd name="connsiteX0-109" fmla="*/ 125275 w 125276"/>
              <a:gd name="connsiteY0-110" fmla="*/ 125298 h 250572"/>
              <a:gd name="connsiteX1-111" fmla="*/ 0 w 125276"/>
              <a:gd name="connsiteY1-112" fmla="*/ 250572 h 250572"/>
              <a:gd name="connsiteX2-113" fmla="*/ 0 w 125276"/>
              <a:gd name="connsiteY2-114" fmla="*/ 250571 h 250572"/>
              <a:gd name="connsiteX3-115" fmla="*/ 0 w 125276"/>
              <a:gd name="connsiteY3-116" fmla="*/ 250571 h 250572"/>
              <a:gd name="connsiteX4-117" fmla="*/ 0 w 125276"/>
              <a:gd name="connsiteY4-118" fmla="*/ 0 h 250572"/>
              <a:gd name="connsiteX5-119" fmla="*/ 0 w 125276"/>
              <a:gd name="connsiteY5-120" fmla="*/ 22 h 250572"/>
              <a:gd name="connsiteX6-121" fmla="*/ 0 w 125276"/>
              <a:gd name="connsiteY6-122" fmla="*/ 22 h 250572"/>
              <a:gd name="connsiteX7-123" fmla="*/ 125275 w 125276"/>
              <a:gd name="connsiteY7-124" fmla="*/ 125297 h 250572"/>
              <a:gd name="connsiteX8-125" fmla="*/ 125276 w 125276"/>
              <a:gd name="connsiteY8-126" fmla="*/ 125298 h 250572"/>
              <a:gd name="connsiteX0-127" fmla="*/ 125275 w 125276"/>
              <a:gd name="connsiteY0-128" fmla="*/ 125298 h 250572"/>
              <a:gd name="connsiteX1-129" fmla="*/ 0 w 125276"/>
              <a:gd name="connsiteY1-130" fmla="*/ 250572 h 250572"/>
              <a:gd name="connsiteX2-131" fmla="*/ 0 w 125276"/>
              <a:gd name="connsiteY2-132" fmla="*/ 250571 h 250572"/>
              <a:gd name="connsiteX3-133" fmla="*/ 0 w 125276"/>
              <a:gd name="connsiteY3-134" fmla="*/ 250571 h 250572"/>
              <a:gd name="connsiteX4-135" fmla="*/ 0 w 125276"/>
              <a:gd name="connsiteY4-136" fmla="*/ 0 h 250572"/>
              <a:gd name="connsiteX5-137" fmla="*/ 0 w 125276"/>
              <a:gd name="connsiteY5-138" fmla="*/ 22 h 250572"/>
              <a:gd name="connsiteX6-139" fmla="*/ 0 w 125276"/>
              <a:gd name="connsiteY6-140" fmla="*/ 22 h 250572"/>
              <a:gd name="connsiteX7-141" fmla="*/ 125275 w 125276"/>
              <a:gd name="connsiteY7-142" fmla="*/ 125297 h 250572"/>
              <a:gd name="connsiteX8-143" fmla="*/ 125276 w 125276"/>
              <a:gd name="connsiteY8-144" fmla="*/ 125298 h 250572"/>
              <a:gd name="connsiteX0-145" fmla="*/ 125275 w 125276"/>
              <a:gd name="connsiteY0-146" fmla="*/ 125298 h 250572"/>
              <a:gd name="connsiteX1-147" fmla="*/ 0 w 125276"/>
              <a:gd name="connsiteY1-148" fmla="*/ 250572 h 250572"/>
              <a:gd name="connsiteX2-149" fmla="*/ 0 w 125276"/>
              <a:gd name="connsiteY2-150" fmla="*/ 250571 h 250572"/>
              <a:gd name="connsiteX3-151" fmla="*/ 0 w 125276"/>
              <a:gd name="connsiteY3-152" fmla="*/ 250571 h 250572"/>
              <a:gd name="connsiteX4-153" fmla="*/ 0 w 125276"/>
              <a:gd name="connsiteY4-154" fmla="*/ 0 h 250572"/>
              <a:gd name="connsiteX5-155" fmla="*/ 0 w 125276"/>
              <a:gd name="connsiteY5-156" fmla="*/ 22 h 250572"/>
              <a:gd name="connsiteX6-157" fmla="*/ 0 w 125276"/>
              <a:gd name="connsiteY6-158" fmla="*/ 22 h 250572"/>
              <a:gd name="connsiteX7-159" fmla="*/ 125275 w 125276"/>
              <a:gd name="connsiteY7-160" fmla="*/ 125297 h 250572"/>
              <a:gd name="connsiteX8-161" fmla="*/ 125276 w 125276"/>
              <a:gd name="connsiteY8-162" fmla="*/ 125298 h 250572"/>
              <a:gd name="connsiteX0-163" fmla="*/ 125275 w 125276"/>
              <a:gd name="connsiteY0-164" fmla="*/ 125298 h 250572"/>
              <a:gd name="connsiteX1-165" fmla="*/ 0 w 125276"/>
              <a:gd name="connsiteY1-166" fmla="*/ 250572 h 250572"/>
              <a:gd name="connsiteX2-167" fmla="*/ 0 w 125276"/>
              <a:gd name="connsiteY2-168" fmla="*/ 250571 h 250572"/>
              <a:gd name="connsiteX3-169" fmla="*/ 0 w 125276"/>
              <a:gd name="connsiteY3-170" fmla="*/ 250571 h 250572"/>
              <a:gd name="connsiteX4-171" fmla="*/ 0 w 125276"/>
              <a:gd name="connsiteY4-172" fmla="*/ 0 h 250572"/>
              <a:gd name="connsiteX5-173" fmla="*/ 0 w 125276"/>
              <a:gd name="connsiteY5-174" fmla="*/ 22 h 250572"/>
              <a:gd name="connsiteX6-175" fmla="*/ 0 w 125276"/>
              <a:gd name="connsiteY6-176" fmla="*/ 22 h 250572"/>
              <a:gd name="connsiteX7-177" fmla="*/ 125275 w 125276"/>
              <a:gd name="connsiteY7-178" fmla="*/ 125297 h 250572"/>
              <a:gd name="connsiteX8-179" fmla="*/ 125276 w 125276"/>
              <a:gd name="connsiteY8-180" fmla="*/ 125298 h 250572"/>
              <a:gd name="connsiteX0-181" fmla="*/ 125275 w 125276"/>
              <a:gd name="connsiteY0-182" fmla="*/ 125298 h 250572"/>
              <a:gd name="connsiteX1-183" fmla="*/ 0 w 125276"/>
              <a:gd name="connsiteY1-184" fmla="*/ 250572 h 250572"/>
              <a:gd name="connsiteX2-185" fmla="*/ 0 w 125276"/>
              <a:gd name="connsiteY2-186" fmla="*/ 250571 h 250572"/>
              <a:gd name="connsiteX3-187" fmla="*/ 0 w 125276"/>
              <a:gd name="connsiteY3-188" fmla="*/ 250571 h 250572"/>
              <a:gd name="connsiteX4-189" fmla="*/ 0 w 125276"/>
              <a:gd name="connsiteY4-190" fmla="*/ 0 h 250572"/>
              <a:gd name="connsiteX5-191" fmla="*/ 0 w 125276"/>
              <a:gd name="connsiteY5-192" fmla="*/ 22 h 250572"/>
              <a:gd name="connsiteX6-193" fmla="*/ 0 w 125276"/>
              <a:gd name="connsiteY6-194" fmla="*/ 22 h 250572"/>
              <a:gd name="connsiteX7-195" fmla="*/ 125275 w 125276"/>
              <a:gd name="connsiteY7-196" fmla="*/ 125297 h 250572"/>
              <a:gd name="connsiteX8-197" fmla="*/ 125276 w 125276"/>
              <a:gd name="connsiteY8-198" fmla="*/ 125298 h 250572"/>
              <a:gd name="connsiteX0-199" fmla="*/ 125275 w 125276"/>
              <a:gd name="connsiteY0-200" fmla="*/ 125298 h 250572"/>
              <a:gd name="connsiteX1-201" fmla="*/ 0 w 125276"/>
              <a:gd name="connsiteY1-202" fmla="*/ 250572 h 250572"/>
              <a:gd name="connsiteX2-203" fmla="*/ 0 w 125276"/>
              <a:gd name="connsiteY2-204" fmla="*/ 250571 h 250572"/>
              <a:gd name="connsiteX3-205" fmla="*/ 0 w 125276"/>
              <a:gd name="connsiteY3-206" fmla="*/ 250571 h 250572"/>
              <a:gd name="connsiteX4-207" fmla="*/ 0 w 125276"/>
              <a:gd name="connsiteY4-208" fmla="*/ 0 h 250572"/>
              <a:gd name="connsiteX5-209" fmla="*/ 0 w 125276"/>
              <a:gd name="connsiteY5-210" fmla="*/ 22 h 250572"/>
              <a:gd name="connsiteX6-211" fmla="*/ 0 w 125276"/>
              <a:gd name="connsiteY6-212" fmla="*/ 22 h 250572"/>
              <a:gd name="connsiteX7-213" fmla="*/ 125275 w 125276"/>
              <a:gd name="connsiteY7-214" fmla="*/ 125297 h 250572"/>
              <a:gd name="connsiteX8-215" fmla="*/ 125276 w 125276"/>
              <a:gd name="connsiteY8-216" fmla="*/ 125298 h 250572"/>
              <a:gd name="connsiteX0-217" fmla="*/ 125275 w 125276"/>
              <a:gd name="connsiteY0-218" fmla="*/ 125298 h 250572"/>
              <a:gd name="connsiteX1-219" fmla="*/ 0 w 125276"/>
              <a:gd name="connsiteY1-220" fmla="*/ 250572 h 250572"/>
              <a:gd name="connsiteX2-221" fmla="*/ 0 w 125276"/>
              <a:gd name="connsiteY2-222" fmla="*/ 250571 h 250572"/>
              <a:gd name="connsiteX3-223" fmla="*/ 0 w 125276"/>
              <a:gd name="connsiteY3-224" fmla="*/ 250571 h 250572"/>
              <a:gd name="connsiteX4-225" fmla="*/ 0 w 125276"/>
              <a:gd name="connsiteY4-226" fmla="*/ 0 h 250572"/>
              <a:gd name="connsiteX5-227" fmla="*/ 0 w 125276"/>
              <a:gd name="connsiteY5-228" fmla="*/ 22 h 250572"/>
              <a:gd name="connsiteX6-229" fmla="*/ 0 w 125276"/>
              <a:gd name="connsiteY6-230" fmla="*/ 22 h 250572"/>
              <a:gd name="connsiteX7-231" fmla="*/ 125275 w 125276"/>
              <a:gd name="connsiteY7-232" fmla="*/ 125297 h 250572"/>
              <a:gd name="connsiteX8-233" fmla="*/ 125276 w 125276"/>
              <a:gd name="connsiteY8-234" fmla="*/ 125298 h 250572"/>
              <a:gd name="connsiteX0-235" fmla="*/ 125275 w 125276"/>
              <a:gd name="connsiteY0-236" fmla="*/ 125298 h 250572"/>
              <a:gd name="connsiteX1-237" fmla="*/ 0 w 125276"/>
              <a:gd name="connsiteY1-238" fmla="*/ 250572 h 250572"/>
              <a:gd name="connsiteX2-239" fmla="*/ 0 w 125276"/>
              <a:gd name="connsiteY2-240" fmla="*/ 250571 h 250572"/>
              <a:gd name="connsiteX3-241" fmla="*/ 0 w 125276"/>
              <a:gd name="connsiteY3-242" fmla="*/ 250571 h 250572"/>
              <a:gd name="connsiteX4-243" fmla="*/ 0 w 125276"/>
              <a:gd name="connsiteY4-244" fmla="*/ 0 h 250572"/>
              <a:gd name="connsiteX5-245" fmla="*/ 0 w 125276"/>
              <a:gd name="connsiteY5-246" fmla="*/ 22 h 250572"/>
              <a:gd name="connsiteX6-247" fmla="*/ 0 w 125276"/>
              <a:gd name="connsiteY6-248" fmla="*/ 22 h 250572"/>
              <a:gd name="connsiteX7-249" fmla="*/ 125275 w 125276"/>
              <a:gd name="connsiteY7-250" fmla="*/ 125297 h 250572"/>
              <a:gd name="connsiteX8-251" fmla="*/ 125276 w 125276"/>
              <a:gd name="connsiteY8-252" fmla="*/ 125298 h 250572"/>
              <a:gd name="connsiteX0-253" fmla="*/ 125275 w 125276"/>
              <a:gd name="connsiteY0-254" fmla="*/ 125298 h 250572"/>
              <a:gd name="connsiteX1-255" fmla="*/ 0 w 125276"/>
              <a:gd name="connsiteY1-256" fmla="*/ 250572 h 250572"/>
              <a:gd name="connsiteX2-257" fmla="*/ 0 w 125276"/>
              <a:gd name="connsiteY2-258" fmla="*/ 250571 h 250572"/>
              <a:gd name="connsiteX3-259" fmla="*/ 0 w 125276"/>
              <a:gd name="connsiteY3-260" fmla="*/ 250571 h 250572"/>
              <a:gd name="connsiteX4-261" fmla="*/ 0 w 125276"/>
              <a:gd name="connsiteY4-262" fmla="*/ 0 h 250572"/>
              <a:gd name="connsiteX5-263" fmla="*/ 0 w 125276"/>
              <a:gd name="connsiteY5-264" fmla="*/ 22 h 250572"/>
              <a:gd name="connsiteX6-265" fmla="*/ 0 w 125276"/>
              <a:gd name="connsiteY6-266" fmla="*/ 22 h 250572"/>
              <a:gd name="connsiteX7-267" fmla="*/ 125275 w 125276"/>
              <a:gd name="connsiteY7-268" fmla="*/ 125297 h 250572"/>
              <a:gd name="connsiteX8-269" fmla="*/ 125276 w 125276"/>
              <a:gd name="connsiteY8-270" fmla="*/ 125298 h 250572"/>
              <a:gd name="connsiteX0-271" fmla="*/ 125275 w 125276"/>
              <a:gd name="connsiteY0-272" fmla="*/ 125298 h 250572"/>
              <a:gd name="connsiteX1-273" fmla="*/ 0 w 125276"/>
              <a:gd name="connsiteY1-274" fmla="*/ 250572 h 250572"/>
              <a:gd name="connsiteX2-275" fmla="*/ 0 w 125276"/>
              <a:gd name="connsiteY2-276" fmla="*/ 250571 h 250572"/>
              <a:gd name="connsiteX3-277" fmla="*/ 0 w 125276"/>
              <a:gd name="connsiteY3-278" fmla="*/ 250571 h 250572"/>
              <a:gd name="connsiteX4-279" fmla="*/ 0 w 125276"/>
              <a:gd name="connsiteY4-280" fmla="*/ 0 h 250572"/>
              <a:gd name="connsiteX5-281" fmla="*/ 0 w 125276"/>
              <a:gd name="connsiteY5-282" fmla="*/ 22 h 250572"/>
              <a:gd name="connsiteX6-283" fmla="*/ 0 w 125276"/>
              <a:gd name="connsiteY6-284" fmla="*/ 22 h 250572"/>
              <a:gd name="connsiteX7-285" fmla="*/ 125275 w 125276"/>
              <a:gd name="connsiteY7-286" fmla="*/ 125297 h 250572"/>
              <a:gd name="connsiteX8-287" fmla="*/ 125276 w 125276"/>
              <a:gd name="connsiteY8-288" fmla="*/ 125298 h 250572"/>
              <a:gd name="connsiteX0-289" fmla="*/ 125275 w 125276"/>
              <a:gd name="connsiteY0-290" fmla="*/ 125298 h 250572"/>
              <a:gd name="connsiteX1-291" fmla="*/ 0 w 125276"/>
              <a:gd name="connsiteY1-292" fmla="*/ 250572 h 250572"/>
              <a:gd name="connsiteX2-293" fmla="*/ 0 w 125276"/>
              <a:gd name="connsiteY2-294" fmla="*/ 250571 h 250572"/>
              <a:gd name="connsiteX3-295" fmla="*/ 0 w 125276"/>
              <a:gd name="connsiteY3-296" fmla="*/ 250571 h 250572"/>
              <a:gd name="connsiteX4-297" fmla="*/ 0 w 125276"/>
              <a:gd name="connsiteY4-298" fmla="*/ 0 h 250572"/>
              <a:gd name="connsiteX5-299" fmla="*/ 0 w 125276"/>
              <a:gd name="connsiteY5-300" fmla="*/ 22 h 250572"/>
              <a:gd name="connsiteX6-301" fmla="*/ 0 w 125276"/>
              <a:gd name="connsiteY6-302" fmla="*/ 22 h 250572"/>
              <a:gd name="connsiteX7-303" fmla="*/ 125275 w 125276"/>
              <a:gd name="connsiteY7-304" fmla="*/ 125297 h 250572"/>
              <a:gd name="connsiteX8-305" fmla="*/ 125276 w 125276"/>
              <a:gd name="connsiteY8-306" fmla="*/ 125298 h 250572"/>
              <a:gd name="connsiteX0-307" fmla="*/ 125275 w 125276"/>
              <a:gd name="connsiteY0-308" fmla="*/ 125298 h 250572"/>
              <a:gd name="connsiteX1-309" fmla="*/ 0 w 125276"/>
              <a:gd name="connsiteY1-310" fmla="*/ 250572 h 250572"/>
              <a:gd name="connsiteX2-311" fmla="*/ 0 w 125276"/>
              <a:gd name="connsiteY2-312" fmla="*/ 250571 h 250572"/>
              <a:gd name="connsiteX3-313" fmla="*/ 0 w 125276"/>
              <a:gd name="connsiteY3-314" fmla="*/ 250571 h 250572"/>
              <a:gd name="connsiteX4-315" fmla="*/ 0 w 125276"/>
              <a:gd name="connsiteY4-316" fmla="*/ 0 h 250572"/>
              <a:gd name="connsiteX5-317" fmla="*/ 0 w 125276"/>
              <a:gd name="connsiteY5-318" fmla="*/ 22 h 250572"/>
              <a:gd name="connsiteX6-319" fmla="*/ 0 w 125276"/>
              <a:gd name="connsiteY6-320" fmla="*/ 22 h 250572"/>
              <a:gd name="connsiteX7-321" fmla="*/ 125275 w 125276"/>
              <a:gd name="connsiteY7-322" fmla="*/ 125297 h 250572"/>
              <a:gd name="connsiteX8-323" fmla="*/ 125276 w 125276"/>
              <a:gd name="connsiteY8-324" fmla="*/ 125298 h 250572"/>
              <a:gd name="connsiteX0-325" fmla="*/ 125275 w 125276"/>
              <a:gd name="connsiteY0-326" fmla="*/ 125298 h 250572"/>
              <a:gd name="connsiteX1-327" fmla="*/ 0 w 125276"/>
              <a:gd name="connsiteY1-328" fmla="*/ 250572 h 250572"/>
              <a:gd name="connsiteX2-329" fmla="*/ 0 w 125276"/>
              <a:gd name="connsiteY2-330" fmla="*/ 250571 h 250572"/>
              <a:gd name="connsiteX3-331" fmla="*/ 0 w 125276"/>
              <a:gd name="connsiteY3-332" fmla="*/ 250571 h 250572"/>
              <a:gd name="connsiteX4-333" fmla="*/ 0 w 125276"/>
              <a:gd name="connsiteY4-334" fmla="*/ 0 h 250572"/>
              <a:gd name="connsiteX5-335" fmla="*/ 0 w 125276"/>
              <a:gd name="connsiteY5-336" fmla="*/ 22 h 250572"/>
              <a:gd name="connsiteX6-337" fmla="*/ 0 w 125276"/>
              <a:gd name="connsiteY6-338" fmla="*/ 22 h 250572"/>
              <a:gd name="connsiteX7-339" fmla="*/ 125275 w 125276"/>
              <a:gd name="connsiteY7-340" fmla="*/ 125297 h 250572"/>
              <a:gd name="connsiteX8-341" fmla="*/ 125276 w 125276"/>
              <a:gd name="connsiteY8-342" fmla="*/ 125298 h 250572"/>
              <a:gd name="connsiteX0-343" fmla="*/ 125275 w 125276"/>
              <a:gd name="connsiteY0-344" fmla="*/ 125298 h 250572"/>
              <a:gd name="connsiteX1-345" fmla="*/ 0 w 125276"/>
              <a:gd name="connsiteY1-346" fmla="*/ 250572 h 250572"/>
              <a:gd name="connsiteX2-347" fmla="*/ 0 w 125276"/>
              <a:gd name="connsiteY2-348" fmla="*/ 250571 h 250572"/>
              <a:gd name="connsiteX3-349" fmla="*/ 0 w 125276"/>
              <a:gd name="connsiteY3-350" fmla="*/ 250571 h 250572"/>
              <a:gd name="connsiteX4-351" fmla="*/ 0 w 125276"/>
              <a:gd name="connsiteY4-352" fmla="*/ 0 h 250572"/>
              <a:gd name="connsiteX5-353" fmla="*/ 0 w 125276"/>
              <a:gd name="connsiteY5-354" fmla="*/ 22 h 250572"/>
              <a:gd name="connsiteX6-355" fmla="*/ 0 w 125276"/>
              <a:gd name="connsiteY6-356" fmla="*/ 22 h 250572"/>
              <a:gd name="connsiteX7-357" fmla="*/ 125275 w 125276"/>
              <a:gd name="connsiteY7-358" fmla="*/ 125297 h 250572"/>
              <a:gd name="connsiteX8-359" fmla="*/ 125276 w 125276"/>
              <a:gd name="connsiteY8-360" fmla="*/ 125298 h 250572"/>
              <a:gd name="connsiteX0-361" fmla="*/ 125275 w 125276"/>
              <a:gd name="connsiteY0-362" fmla="*/ 125298 h 250572"/>
              <a:gd name="connsiteX1-363" fmla="*/ 0 w 125276"/>
              <a:gd name="connsiteY1-364" fmla="*/ 250572 h 250572"/>
              <a:gd name="connsiteX2-365" fmla="*/ 0 w 125276"/>
              <a:gd name="connsiteY2-366" fmla="*/ 250571 h 250572"/>
              <a:gd name="connsiteX3-367" fmla="*/ 0 w 125276"/>
              <a:gd name="connsiteY3-368" fmla="*/ 250571 h 250572"/>
              <a:gd name="connsiteX4-369" fmla="*/ 0 w 125276"/>
              <a:gd name="connsiteY4-370" fmla="*/ 0 h 250572"/>
              <a:gd name="connsiteX5-371" fmla="*/ 0 w 125276"/>
              <a:gd name="connsiteY5-372" fmla="*/ 22 h 250572"/>
              <a:gd name="connsiteX6-373" fmla="*/ 0 w 125276"/>
              <a:gd name="connsiteY6-374" fmla="*/ 22 h 250572"/>
              <a:gd name="connsiteX7-375" fmla="*/ 125275 w 125276"/>
              <a:gd name="connsiteY7-376" fmla="*/ 125297 h 250572"/>
              <a:gd name="connsiteX8-377" fmla="*/ 125276 w 125276"/>
              <a:gd name="connsiteY8-378" fmla="*/ 125298 h 250572"/>
              <a:gd name="connsiteX0-379" fmla="*/ 125275 w 125276"/>
              <a:gd name="connsiteY0-380" fmla="*/ 125298 h 250572"/>
              <a:gd name="connsiteX1-381" fmla="*/ 0 w 125276"/>
              <a:gd name="connsiteY1-382" fmla="*/ 250572 h 250572"/>
              <a:gd name="connsiteX2-383" fmla="*/ 0 w 125276"/>
              <a:gd name="connsiteY2-384" fmla="*/ 250571 h 250572"/>
              <a:gd name="connsiteX3-385" fmla="*/ 0 w 125276"/>
              <a:gd name="connsiteY3-386" fmla="*/ 250571 h 250572"/>
              <a:gd name="connsiteX4-387" fmla="*/ 0 w 125276"/>
              <a:gd name="connsiteY4-388" fmla="*/ 0 h 250572"/>
              <a:gd name="connsiteX5-389" fmla="*/ 0 w 125276"/>
              <a:gd name="connsiteY5-390" fmla="*/ 22 h 250572"/>
              <a:gd name="connsiteX6-391" fmla="*/ 0 w 125276"/>
              <a:gd name="connsiteY6-392" fmla="*/ 22 h 250572"/>
              <a:gd name="connsiteX7-393" fmla="*/ 125275 w 125276"/>
              <a:gd name="connsiteY7-394" fmla="*/ 125297 h 250572"/>
              <a:gd name="connsiteX8-395" fmla="*/ 125276 w 125276"/>
              <a:gd name="connsiteY8-396" fmla="*/ 125298 h 250572"/>
              <a:gd name="connsiteX0-397" fmla="*/ 125275 w 125276"/>
              <a:gd name="connsiteY0-398" fmla="*/ 125298 h 250572"/>
              <a:gd name="connsiteX1-399" fmla="*/ 0 w 125276"/>
              <a:gd name="connsiteY1-400" fmla="*/ 250572 h 250572"/>
              <a:gd name="connsiteX2-401" fmla="*/ 0 w 125276"/>
              <a:gd name="connsiteY2-402" fmla="*/ 250571 h 250572"/>
              <a:gd name="connsiteX3-403" fmla="*/ 0 w 125276"/>
              <a:gd name="connsiteY3-404" fmla="*/ 250571 h 250572"/>
              <a:gd name="connsiteX4-405" fmla="*/ 0 w 125276"/>
              <a:gd name="connsiteY4-406" fmla="*/ 0 h 250572"/>
              <a:gd name="connsiteX5-407" fmla="*/ 0 w 125276"/>
              <a:gd name="connsiteY5-408" fmla="*/ 22 h 250572"/>
              <a:gd name="connsiteX6-409" fmla="*/ 0 w 125276"/>
              <a:gd name="connsiteY6-410" fmla="*/ 22 h 250572"/>
              <a:gd name="connsiteX7-411" fmla="*/ 125275 w 125276"/>
              <a:gd name="connsiteY7-412" fmla="*/ 125297 h 250572"/>
              <a:gd name="connsiteX8-413" fmla="*/ 125276 w 125276"/>
              <a:gd name="connsiteY8-414" fmla="*/ 125298 h 250572"/>
              <a:gd name="connsiteX0-415" fmla="*/ 125275 w 125276"/>
              <a:gd name="connsiteY0-416" fmla="*/ 125298 h 250572"/>
              <a:gd name="connsiteX1-417" fmla="*/ 0 w 125276"/>
              <a:gd name="connsiteY1-418" fmla="*/ 250572 h 250572"/>
              <a:gd name="connsiteX2-419" fmla="*/ 0 w 125276"/>
              <a:gd name="connsiteY2-420" fmla="*/ 250571 h 250572"/>
              <a:gd name="connsiteX3-421" fmla="*/ 0 w 125276"/>
              <a:gd name="connsiteY3-422" fmla="*/ 250571 h 250572"/>
              <a:gd name="connsiteX4-423" fmla="*/ 0 w 125276"/>
              <a:gd name="connsiteY4-424" fmla="*/ 0 h 250572"/>
              <a:gd name="connsiteX5-425" fmla="*/ 0 w 125276"/>
              <a:gd name="connsiteY5-426" fmla="*/ 22 h 250572"/>
              <a:gd name="connsiteX6-427" fmla="*/ 0 w 125276"/>
              <a:gd name="connsiteY6-428" fmla="*/ 22 h 250572"/>
              <a:gd name="connsiteX7-429" fmla="*/ 125275 w 125276"/>
              <a:gd name="connsiteY7-430" fmla="*/ 125297 h 250572"/>
              <a:gd name="connsiteX8-431" fmla="*/ 125276 w 125276"/>
              <a:gd name="connsiteY8-432" fmla="*/ 125298 h 250572"/>
              <a:gd name="connsiteX0-433" fmla="*/ 125275 w 125276"/>
              <a:gd name="connsiteY0-434" fmla="*/ 125298 h 250572"/>
              <a:gd name="connsiteX1-435" fmla="*/ 0 w 125276"/>
              <a:gd name="connsiteY1-436" fmla="*/ 250572 h 250572"/>
              <a:gd name="connsiteX2-437" fmla="*/ 0 w 125276"/>
              <a:gd name="connsiteY2-438" fmla="*/ 250571 h 250572"/>
              <a:gd name="connsiteX3-439" fmla="*/ 0 w 125276"/>
              <a:gd name="connsiteY3-440" fmla="*/ 250571 h 250572"/>
              <a:gd name="connsiteX4-441" fmla="*/ 0 w 125276"/>
              <a:gd name="connsiteY4-442" fmla="*/ 0 h 250572"/>
              <a:gd name="connsiteX5-443" fmla="*/ 0 w 125276"/>
              <a:gd name="connsiteY5-444" fmla="*/ 22 h 250572"/>
              <a:gd name="connsiteX6-445" fmla="*/ 0 w 125276"/>
              <a:gd name="connsiteY6-446" fmla="*/ 22 h 250572"/>
              <a:gd name="connsiteX7-447" fmla="*/ 125275 w 125276"/>
              <a:gd name="connsiteY7-448" fmla="*/ 125297 h 250572"/>
              <a:gd name="connsiteX8-449" fmla="*/ 125276 w 125276"/>
              <a:gd name="connsiteY8-450" fmla="*/ 125298 h 250572"/>
              <a:gd name="connsiteX0-451" fmla="*/ 125275 w 125275"/>
              <a:gd name="connsiteY0-452" fmla="*/ 125298 h 250572"/>
              <a:gd name="connsiteX1-453" fmla="*/ 0 w 125275"/>
              <a:gd name="connsiteY1-454" fmla="*/ 250572 h 250572"/>
              <a:gd name="connsiteX2-455" fmla="*/ 0 w 125275"/>
              <a:gd name="connsiteY2-456" fmla="*/ 250571 h 250572"/>
              <a:gd name="connsiteX3-457" fmla="*/ 0 w 125275"/>
              <a:gd name="connsiteY3-458" fmla="*/ 250571 h 250572"/>
              <a:gd name="connsiteX4-459" fmla="*/ 0 w 125275"/>
              <a:gd name="connsiteY4-460" fmla="*/ 0 h 250572"/>
              <a:gd name="connsiteX5-461" fmla="*/ 0 w 125275"/>
              <a:gd name="connsiteY5-462" fmla="*/ 22 h 250572"/>
              <a:gd name="connsiteX6-463" fmla="*/ 0 w 125275"/>
              <a:gd name="connsiteY6-464" fmla="*/ 22 h 250572"/>
              <a:gd name="connsiteX7-465" fmla="*/ 125275 w 125275"/>
              <a:gd name="connsiteY7-466" fmla="*/ 125297 h 250572"/>
              <a:gd name="connsiteX8-467" fmla="*/ 116296 w 125275"/>
              <a:gd name="connsiteY8-468" fmla="*/ 134275 h 250572"/>
              <a:gd name="connsiteX0-469" fmla="*/ 116297 w 125275"/>
              <a:gd name="connsiteY0-470" fmla="*/ 134275 h 250572"/>
              <a:gd name="connsiteX1-471" fmla="*/ 0 w 125275"/>
              <a:gd name="connsiteY1-472" fmla="*/ 250572 h 250572"/>
              <a:gd name="connsiteX2-473" fmla="*/ 0 w 125275"/>
              <a:gd name="connsiteY2-474" fmla="*/ 250571 h 250572"/>
              <a:gd name="connsiteX3-475" fmla="*/ 0 w 125275"/>
              <a:gd name="connsiteY3-476" fmla="*/ 250571 h 250572"/>
              <a:gd name="connsiteX4-477" fmla="*/ 0 w 125275"/>
              <a:gd name="connsiteY4-478" fmla="*/ 0 h 250572"/>
              <a:gd name="connsiteX5-479" fmla="*/ 0 w 125275"/>
              <a:gd name="connsiteY5-480" fmla="*/ 22 h 250572"/>
              <a:gd name="connsiteX6-481" fmla="*/ 0 w 125275"/>
              <a:gd name="connsiteY6-482" fmla="*/ 22 h 250572"/>
              <a:gd name="connsiteX7-483" fmla="*/ 125275 w 125275"/>
              <a:gd name="connsiteY7-484" fmla="*/ 125297 h 250572"/>
              <a:gd name="connsiteX8-485" fmla="*/ 116296 w 125275"/>
              <a:gd name="connsiteY8-486" fmla="*/ 134275 h 250572"/>
              <a:gd name="connsiteX0-487" fmla="*/ 116297 w 125275"/>
              <a:gd name="connsiteY0-488" fmla="*/ 134275 h 250572"/>
              <a:gd name="connsiteX1-489" fmla="*/ 0 w 125275"/>
              <a:gd name="connsiteY1-490" fmla="*/ 250572 h 250572"/>
              <a:gd name="connsiteX2-491" fmla="*/ 0 w 125275"/>
              <a:gd name="connsiteY2-492" fmla="*/ 250571 h 250572"/>
              <a:gd name="connsiteX3-493" fmla="*/ 0 w 125275"/>
              <a:gd name="connsiteY3-494" fmla="*/ 250571 h 250572"/>
              <a:gd name="connsiteX4-495" fmla="*/ 0 w 125275"/>
              <a:gd name="connsiteY4-496" fmla="*/ 0 h 250572"/>
              <a:gd name="connsiteX5-497" fmla="*/ 0 w 125275"/>
              <a:gd name="connsiteY5-498" fmla="*/ 22 h 250572"/>
              <a:gd name="connsiteX6-499" fmla="*/ 0 w 125275"/>
              <a:gd name="connsiteY6-500" fmla="*/ 22 h 250572"/>
              <a:gd name="connsiteX7-501" fmla="*/ 125275 w 125275"/>
              <a:gd name="connsiteY7-502" fmla="*/ 125297 h 250572"/>
              <a:gd name="connsiteX8-503" fmla="*/ 116296 w 125275"/>
              <a:gd name="connsiteY8-504" fmla="*/ 134275 h 250572"/>
              <a:gd name="connsiteX0-505" fmla="*/ 116297 w 125275"/>
              <a:gd name="connsiteY0-506" fmla="*/ 134275 h 250572"/>
              <a:gd name="connsiteX1-507" fmla="*/ 0 w 125275"/>
              <a:gd name="connsiteY1-508" fmla="*/ 250572 h 250572"/>
              <a:gd name="connsiteX2-509" fmla="*/ 0 w 125275"/>
              <a:gd name="connsiteY2-510" fmla="*/ 250571 h 250572"/>
              <a:gd name="connsiteX3-511" fmla="*/ 0 w 125275"/>
              <a:gd name="connsiteY3-512" fmla="*/ 250571 h 250572"/>
              <a:gd name="connsiteX4-513" fmla="*/ 0 w 125275"/>
              <a:gd name="connsiteY4-514" fmla="*/ 0 h 250572"/>
              <a:gd name="connsiteX5-515" fmla="*/ 0 w 125275"/>
              <a:gd name="connsiteY5-516" fmla="*/ 22 h 250572"/>
              <a:gd name="connsiteX6-517" fmla="*/ 0 w 125275"/>
              <a:gd name="connsiteY6-518" fmla="*/ 22 h 250572"/>
              <a:gd name="connsiteX7-519" fmla="*/ 125275 w 125275"/>
              <a:gd name="connsiteY7-520" fmla="*/ 125297 h 250572"/>
              <a:gd name="connsiteX8-521" fmla="*/ 116296 w 125275"/>
              <a:gd name="connsiteY8-522" fmla="*/ 134275 h 250572"/>
              <a:gd name="connsiteX0-523" fmla="*/ 116297 w 125275"/>
              <a:gd name="connsiteY0-524" fmla="*/ 134275 h 250571"/>
              <a:gd name="connsiteX1-525" fmla="*/ 21683 w 125275"/>
              <a:gd name="connsiteY1-526" fmla="*/ 228889 h 250571"/>
              <a:gd name="connsiteX2-527" fmla="*/ 0 w 125275"/>
              <a:gd name="connsiteY2-528" fmla="*/ 250571 h 250571"/>
              <a:gd name="connsiteX3-529" fmla="*/ 0 w 125275"/>
              <a:gd name="connsiteY3-530" fmla="*/ 250571 h 250571"/>
              <a:gd name="connsiteX4-531" fmla="*/ 0 w 125275"/>
              <a:gd name="connsiteY4-532" fmla="*/ 0 h 250571"/>
              <a:gd name="connsiteX5-533" fmla="*/ 0 w 125275"/>
              <a:gd name="connsiteY5-534" fmla="*/ 22 h 250571"/>
              <a:gd name="connsiteX6-535" fmla="*/ 0 w 125275"/>
              <a:gd name="connsiteY6-536" fmla="*/ 22 h 250571"/>
              <a:gd name="connsiteX7-537" fmla="*/ 125275 w 125275"/>
              <a:gd name="connsiteY7-538" fmla="*/ 125297 h 250571"/>
              <a:gd name="connsiteX8-539" fmla="*/ 116296 w 125275"/>
              <a:gd name="connsiteY8-540" fmla="*/ 134275 h 250571"/>
              <a:gd name="connsiteX0-541" fmla="*/ 116297 w 125275"/>
              <a:gd name="connsiteY0-542" fmla="*/ 134275 h 250571"/>
              <a:gd name="connsiteX1-543" fmla="*/ 21683 w 125275"/>
              <a:gd name="connsiteY1-544" fmla="*/ 228889 h 250571"/>
              <a:gd name="connsiteX2-545" fmla="*/ 0 w 125275"/>
              <a:gd name="connsiteY2-546" fmla="*/ 250571 h 250571"/>
              <a:gd name="connsiteX3-547" fmla="*/ 0 w 125275"/>
              <a:gd name="connsiteY3-548" fmla="*/ 250571 h 250571"/>
              <a:gd name="connsiteX4-549" fmla="*/ 0 w 125275"/>
              <a:gd name="connsiteY4-550" fmla="*/ 0 h 250571"/>
              <a:gd name="connsiteX5-551" fmla="*/ 0 w 125275"/>
              <a:gd name="connsiteY5-552" fmla="*/ 22 h 250571"/>
              <a:gd name="connsiteX6-553" fmla="*/ 0 w 125275"/>
              <a:gd name="connsiteY6-554" fmla="*/ 22 h 250571"/>
              <a:gd name="connsiteX7-555" fmla="*/ 125275 w 125275"/>
              <a:gd name="connsiteY7-556" fmla="*/ 125297 h 250571"/>
              <a:gd name="connsiteX8-557" fmla="*/ 116296 w 125275"/>
              <a:gd name="connsiteY8-558" fmla="*/ 134275 h 250571"/>
              <a:gd name="connsiteX0-559" fmla="*/ 116297 w 125275"/>
              <a:gd name="connsiteY0-560" fmla="*/ 134275 h 250571"/>
              <a:gd name="connsiteX1-561" fmla="*/ 21683 w 125275"/>
              <a:gd name="connsiteY1-562" fmla="*/ 228889 h 250571"/>
              <a:gd name="connsiteX2-563" fmla="*/ 0 w 125275"/>
              <a:gd name="connsiteY2-564" fmla="*/ 250571 h 250571"/>
              <a:gd name="connsiteX3-565" fmla="*/ 0 w 125275"/>
              <a:gd name="connsiteY3-566" fmla="*/ 250571 h 250571"/>
              <a:gd name="connsiteX4-567" fmla="*/ 0 w 125275"/>
              <a:gd name="connsiteY4-568" fmla="*/ 0 h 250571"/>
              <a:gd name="connsiteX5-569" fmla="*/ 0 w 125275"/>
              <a:gd name="connsiteY5-570" fmla="*/ 22 h 250571"/>
              <a:gd name="connsiteX6-571" fmla="*/ 0 w 125275"/>
              <a:gd name="connsiteY6-572" fmla="*/ 22 h 250571"/>
              <a:gd name="connsiteX7-573" fmla="*/ 125275 w 125275"/>
              <a:gd name="connsiteY7-574" fmla="*/ 125297 h 250571"/>
              <a:gd name="connsiteX8-575" fmla="*/ 116296 w 125275"/>
              <a:gd name="connsiteY8-576" fmla="*/ 134275 h 250571"/>
              <a:gd name="connsiteX0-577" fmla="*/ 116297 w 125275"/>
              <a:gd name="connsiteY0-578" fmla="*/ 134275 h 250571"/>
              <a:gd name="connsiteX1-579" fmla="*/ 21683 w 125275"/>
              <a:gd name="connsiteY1-580" fmla="*/ 228889 h 250571"/>
              <a:gd name="connsiteX2-581" fmla="*/ 7841 w 125275"/>
              <a:gd name="connsiteY2-582" fmla="*/ 231642 h 250571"/>
              <a:gd name="connsiteX3-583" fmla="*/ 0 w 125275"/>
              <a:gd name="connsiteY3-584" fmla="*/ 250571 h 250571"/>
              <a:gd name="connsiteX4-585" fmla="*/ 0 w 125275"/>
              <a:gd name="connsiteY4-586" fmla="*/ 0 h 250571"/>
              <a:gd name="connsiteX5-587" fmla="*/ 0 w 125275"/>
              <a:gd name="connsiteY5-588" fmla="*/ 22 h 250571"/>
              <a:gd name="connsiteX6-589" fmla="*/ 0 w 125275"/>
              <a:gd name="connsiteY6-590" fmla="*/ 22 h 250571"/>
              <a:gd name="connsiteX7-591" fmla="*/ 125275 w 125275"/>
              <a:gd name="connsiteY7-592" fmla="*/ 125297 h 250571"/>
              <a:gd name="connsiteX8-593" fmla="*/ 116296 w 125275"/>
              <a:gd name="connsiteY8-594" fmla="*/ 134275 h 250571"/>
              <a:gd name="connsiteX0-595" fmla="*/ 116297 w 125275"/>
              <a:gd name="connsiteY0-596" fmla="*/ 134275 h 250571"/>
              <a:gd name="connsiteX1-597" fmla="*/ 21683 w 125275"/>
              <a:gd name="connsiteY1-598" fmla="*/ 228889 h 250571"/>
              <a:gd name="connsiteX2-599" fmla="*/ 7841 w 125275"/>
              <a:gd name="connsiteY2-600" fmla="*/ 231642 h 250571"/>
              <a:gd name="connsiteX3-601" fmla="*/ 0 w 125275"/>
              <a:gd name="connsiteY3-602" fmla="*/ 250571 h 250571"/>
              <a:gd name="connsiteX4-603" fmla="*/ 0 w 125275"/>
              <a:gd name="connsiteY4-604" fmla="*/ 0 h 250571"/>
              <a:gd name="connsiteX5-605" fmla="*/ 0 w 125275"/>
              <a:gd name="connsiteY5-606" fmla="*/ 22 h 250571"/>
              <a:gd name="connsiteX6-607" fmla="*/ 0 w 125275"/>
              <a:gd name="connsiteY6-608" fmla="*/ 22 h 250571"/>
              <a:gd name="connsiteX7-609" fmla="*/ 125275 w 125275"/>
              <a:gd name="connsiteY7-610" fmla="*/ 125297 h 250571"/>
              <a:gd name="connsiteX8-611" fmla="*/ 116296 w 125275"/>
              <a:gd name="connsiteY8-612" fmla="*/ 134275 h 250571"/>
              <a:gd name="connsiteX0-613" fmla="*/ 116297 w 125275"/>
              <a:gd name="connsiteY0-614" fmla="*/ 134275 h 250571"/>
              <a:gd name="connsiteX1-615" fmla="*/ 21683 w 125275"/>
              <a:gd name="connsiteY1-616" fmla="*/ 228889 h 250571"/>
              <a:gd name="connsiteX2-617" fmla="*/ 7841 w 125275"/>
              <a:gd name="connsiteY2-618" fmla="*/ 231642 h 250571"/>
              <a:gd name="connsiteX3-619" fmla="*/ 0 w 125275"/>
              <a:gd name="connsiteY3-620" fmla="*/ 250571 h 250571"/>
              <a:gd name="connsiteX4-621" fmla="*/ 0 w 125275"/>
              <a:gd name="connsiteY4-622" fmla="*/ 0 h 250571"/>
              <a:gd name="connsiteX5-623" fmla="*/ 0 w 125275"/>
              <a:gd name="connsiteY5-624" fmla="*/ 22 h 250571"/>
              <a:gd name="connsiteX6-625" fmla="*/ 0 w 125275"/>
              <a:gd name="connsiteY6-626" fmla="*/ 22 h 250571"/>
              <a:gd name="connsiteX7-627" fmla="*/ 125275 w 125275"/>
              <a:gd name="connsiteY7-628" fmla="*/ 125297 h 250571"/>
              <a:gd name="connsiteX8-629" fmla="*/ 116296 w 125275"/>
              <a:gd name="connsiteY8-630" fmla="*/ 134275 h 250571"/>
              <a:gd name="connsiteX0-631" fmla="*/ 116297 w 125275"/>
              <a:gd name="connsiteY0-632" fmla="*/ 134275 h 232490"/>
              <a:gd name="connsiteX1-633" fmla="*/ 21683 w 125275"/>
              <a:gd name="connsiteY1-634" fmla="*/ 228889 h 232490"/>
              <a:gd name="connsiteX2-635" fmla="*/ 7841 w 125275"/>
              <a:gd name="connsiteY2-636" fmla="*/ 231642 h 232490"/>
              <a:gd name="connsiteX3-637" fmla="*/ 1 w 125275"/>
              <a:gd name="connsiteY3-638" fmla="*/ 219908 h 232490"/>
              <a:gd name="connsiteX4-639" fmla="*/ 0 w 125275"/>
              <a:gd name="connsiteY4-640" fmla="*/ 0 h 232490"/>
              <a:gd name="connsiteX5-641" fmla="*/ 0 w 125275"/>
              <a:gd name="connsiteY5-642" fmla="*/ 22 h 232490"/>
              <a:gd name="connsiteX6-643" fmla="*/ 0 w 125275"/>
              <a:gd name="connsiteY6-644" fmla="*/ 22 h 232490"/>
              <a:gd name="connsiteX7-645" fmla="*/ 125275 w 125275"/>
              <a:gd name="connsiteY7-646" fmla="*/ 125297 h 232490"/>
              <a:gd name="connsiteX8-647" fmla="*/ 116296 w 125275"/>
              <a:gd name="connsiteY8-648" fmla="*/ 134275 h 232490"/>
              <a:gd name="connsiteX0-649" fmla="*/ 116297 w 125275"/>
              <a:gd name="connsiteY0-650" fmla="*/ 134275 h 232490"/>
              <a:gd name="connsiteX1-651" fmla="*/ 21683 w 125275"/>
              <a:gd name="connsiteY1-652" fmla="*/ 228889 h 232490"/>
              <a:gd name="connsiteX2-653" fmla="*/ 7841 w 125275"/>
              <a:gd name="connsiteY2-654" fmla="*/ 231642 h 232490"/>
              <a:gd name="connsiteX3-655" fmla="*/ 1 w 125275"/>
              <a:gd name="connsiteY3-656" fmla="*/ 219908 h 232490"/>
              <a:gd name="connsiteX4-657" fmla="*/ 0 w 125275"/>
              <a:gd name="connsiteY4-658" fmla="*/ 0 h 232490"/>
              <a:gd name="connsiteX5-659" fmla="*/ 0 w 125275"/>
              <a:gd name="connsiteY5-660" fmla="*/ 22 h 232490"/>
              <a:gd name="connsiteX6-661" fmla="*/ 0 w 125275"/>
              <a:gd name="connsiteY6-662" fmla="*/ 22 h 232490"/>
              <a:gd name="connsiteX7-663" fmla="*/ 125275 w 125275"/>
              <a:gd name="connsiteY7-664" fmla="*/ 125297 h 232490"/>
              <a:gd name="connsiteX8-665" fmla="*/ 116296 w 125275"/>
              <a:gd name="connsiteY8-666" fmla="*/ 134275 h 232490"/>
              <a:gd name="connsiteX0-667" fmla="*/ 116297 w 125275"/>
              <a:gd name="connsiteY0-668" fmla="*/ 134275 h 232490"/>
              <a:gd name="connsiteX1-669" fmla="*/ 21683 w 125275"/>
              <a:gd name="connsiteY1-670" fmla="*/ 228889 h 232490"/>
              <a:gd name="connsiteX2-671" fmla="*/ 7841 w 125275"/>
              <a:gd name="connsiteY2-672" fmla="*/ 231642 h 232490"/>
              <a:gd name="connsiteX3-673" fmla="*/ 1 w 125275"/>
              <a:gd name="connsiteY3-674" fmla="*/ 219908 h 232490"/>
              <a:gd name="connsiteX4-675" fmla="*/ 0 w 125275"/>
              <a:gd name="connsiteY4-676" fmla="*/ 0 h 232490"/>
              <a:gd name="connsiteX5-677" fmla="*/ 0 w 125275"/>
              <a:gd name="connsiteY5-678" fmla="*/ 22 h 232490"/>
              <a:gd name="connsiteX6-679" fmla="*/ 0 w 125275"/>
              <a:gd name="connsiteY6-680" fmla="*/ 22 h 232490"/>
              <a:gd name="connsiteX7-681" fmla="*/ 125275 w 125275"/>
              <a:gd name="connsiteY7-682" fmla="*/ 125297 h 232490"/>
              <a:gd name="connsiteX8-683" fmla="*/ 116296 w 125275"/>
              <a:gd name="connsiteY8-684" fmla="*/ 134275 h 232490"/>
              <a:gd name="connsiteX0-685" fmla="*/ 116297 w 125275"/>
              <a:gd name="connsiteY0-686" fmla="*/ 134254 h 232469"/>
              <a:gd name="connsiteX1-687" fmla="*/ 21683 w 125275"/>
              <a:gd name="connsiteY1-688" fmla="*/ 228868 h 232469"/>
              <a:gd name="connsiteX2-689" fmla="*/ 7841 w 125275"/>
              <a:gd name="connsiteY2-690" fmla="*/ 231621 h 232469"/>
              <a:gd name="connsiteX3-691" fmla="*/ 1 w 125275"/>
              <a:gd name="connsiteY3-692" fmla="*/ 219887 h 232469"/>
              <a:gd name="connsiteX4-693" fmla="*/ 1 w 125275"/>
              <a:gd name="connsiteY4-694" fmla="*/ 30644 h 232469"/>
              <a:gd name="connsiteX5-695" fmla="*/ 0 w 125275"/>
              <a:gd name="connsiteY5-696" fmla="*/ 1 h 232469"/>
              <a:gd name="connsiteX6-697" fmla="*/ 0 w 125275"/>
              <a:gd name="connsiteY6-698" fmla="*/ 1 h 232469"/>
              <a:gd name="connsiteX7-699" fmla="*/ 125275 w 125275"/>
              <a:gd name="connsiteY7-700" fmla="*/ 125276 h 232469"/>
              <a:gd name="connsiteX8-701" fmla="*/ 116296 w 125275"/>
              <a:gd name="connsiteY8-702" fmla="*/ 134254 h 232469"/>
              <a:gd name="connsiteX0-703" fmla="*/ 116297 w 125275"/>
              <a:gd name="connsiteY0-704" fmla="*/ 134253 h 232468"/>
              <a:gd name="connsiteX1-705" fmla="*/ 21683 w 125275"/>
              <a:gd name="connsiteY1-706" fmla="*/ 228867 h 232468"/>
              <a:gd name="connsiteX2-707" fmla="*/ 7841 w 125275"/>
              <a:gd name="connsiteY2-708" fmla="*/ 231620 h 232468"/>
              <a:gd name="connsiteX3-709" fmla="*/ 1 w 125275"/>
              <a:gd name="connsiteY3-710" fmla="*/ 219886 h 232468"/>
              <a:gd name="connsiteX4-711" fmla="*/ 1 w 125275"/>
              <a:gd name="connsiteY4-712" fmla="*/ 30643 h 232468"/>
              <a:gd name="connsiteX5-713" fmla="*/ 0 w 125275"/>
              <a:gd name="connsiteY5-714" fmla="*/ 0 h 232468"/>
              <a:gd name="connsiteX6-715" fmla="*/ 0 w 125275"/>
              <a:gd name="connsiteY6-716" fmla="*/ 0 h 232468"/>
              <a:gd name="connsiteX7-717" fmla="*/ 125275 w 125275"/>
              <a:gd name="connsiteY7-718" fmla="*/ 125275 h 232468"/>
              <a:gd name="connsiteX8-719" fmla="*/ 116296 w 125275"/>
              <a:gd name="connsiteY8-720" fmla="*/ 134253 h 232468"/>
              <a:gd name="connsiteX0-721" fmla="*/ 116297 w 125275"/>
              <a:gd name="connsiteY0-722" fmla="*/ 134253 h 232468"/>
              <a:gd name="connsiteX1-723" fmla="*/ 21683 w 125275"/>
              <a:gd name="connsiteY1-724" fmla="*/ 228867 h 232468"/>
              <a:gd name="connsiteX2-725" fmla="*/ 7841 w 125275"/>
              <a:gd name="connsiteY2-726" fmla="*/ 231620 h 232468"/>
              <a:gd name="connsiteX3-727" fmla="*/ 1 w 125275"/>
              <a:gd name="connsiteY3-728" fmla="*/ 219886 h 232468"/>
              <a:gd name="connsiteX4-729" fmla="*/ 1 w 125275"/>
              <a:gd name="connsiteY4-730" fmla="*/ 30643 h 232468"/>
              <a:gd name="connsiteX5-731" fmla="*/ 0 w 125275"/>
              <a:gd name="connsiteY5-732" fmla="*/ 0 h 232468"/>
              <a:gd name="connsiteX6-733" fmla="*/ 0 w 125275"/>
              <a:gd name="connsiteY6-734" fmla="*/ 0 h 232468"/>
              <a:gd name="connsiteX7-735" fmla="*/ 125275 w 125275"/>
              <a:gd name="connsiteY7-736" fmla="*/ 125275 h 232468"/>
              <a:gd name="connsiteX8-737" fmla="*/ 116296 w 125275"/>
              <a:gd name="connsiteY8-738" fmla="*/ 134253 h 232468"/>
              <a:gd name="connsiteX0-739" fmla="*/ 116297 w 125275"/>
              <a:gd name="connsiteY0-740" fmla="*/ 134253 h 232468"/>
              <a:gd name="connsiteX1-741" fmla="*/ 21683 w 125275"/>
              <a:gd name="connsiteY1-742" fmla="*/ 228867 h 232468"/>
              <a:gd name="connsiteX2-743" fmla="*/ 7841 w 125275"/>
              <a:gd name="connsiteY2-744" fmla="*/ 231620 h 232468"/>
              <a:gd name="connsiteX3-745" fmla="*/ 1 w 125275"/>
              <a:gd name="connsiteY3-746" fmla="*/ 219886 h 232468"/>
              <a:gd name="connsiteX4-747" fmla="*/ 1 w 125275"/>
              <a:gd name="connsiteY4-748" fmla="*/ 30643 h 232468"/>
              <a:gd name="connsiteX5-749" fmla="*/ 7843 w 125275"/>
              <a:gd name="connsiteY5-750" fmla="*/ 18930 h 232468"/>
              <a:gd name="connsiteX6-751" fmla="*/ 0 w 125275"/>
              <a:gd name="connsiteY6-752" fmla="*/ 0 h 232468"/>
              <a:gd name="connsiteX7-753" fmla="*/ 125275 w 125275"/>
              <a:gd name="connsiteY7-754" fmla="*/ 125275 h 232468"/>
              <a:gd name="connsiteX8-755" fmla="*/ 116296 w 125275"/>
              <a:gd name="connsiteY8-756" fmla="*/ 134253 h 232468"/>
              <a:gd name="connsiteX0-757" fmla="*/ 116297 w 125275"/>
              <a:gd name="connsiteY0-758" fmla="*/ 134253 h 232468"/>
              <a:gd name="connsiteX1-759" fmla="*/ 21683 w 125275"/>
              <a:gd name="connsiteY1-760" fmla="*/ 228867 h 232468"/>
              <a:gd name="connsiteX2-761" fmla="*/ 7841 w 125275"/>
              <a:gd name="connsiteY2-762" fmla="*/ 231620 h 232468"/>
              <a:gd name="connsiteX3-763" fmla="*/ 1 w 125275"/>
              <a:gd name="connsiteY3-764" fmla="*/ 219886 h 232468"/>
              <a:gd name="connsiteX4-765" fmla="*/ 1 w 125275"/>
              <a:gd name="connsiteY4-766" fmla="*/ 30643 h 232468"/>
              <a:gd name="connsiteX5-767" fmla="*/ 7843 w 125275"/>
              <a:gd name="connsiteY5-768" fmla="*/ 18930 h 232468"/>
              <a:gd name="connsiteX6-769" fmla="*/ 0 w 125275"/>
              <a:gd name="connsiteY6-770" fmla="*/ 0 h 232468"/>
              <a:gd name="connsiteX7-771" fmla="*/ 125275 w 125275"/>
              <a:gd name="connsiteY7-772" fmla="*/ 125275 h 232468"/>
              <a:gd name="connsiteX8-773" fmla="*/ 116296 w 125275"/>
              <a:gd name="connsiteY8-774" fmla="*/ 134253 h 232468"/>
              <a:gd name="connsiteX0-775" fmla="*/ 116297 w 125275"/>
              <a:gd name="connsiteY0-776" fmla="*/ 134253 h 232468"/>
              <a:gd name="connsiteX1-777" fmla="*/ 21683 w 125275"/>
              <a:gd name="connsiteY1-778" fmla="*/ 228867 h 232468"/>
              <a:gd name="connsiteX2-779" fmla="*/ 7841 w 125275"/>
              <a:gd name="connsiteY2-780" fmla="*/ 231620 h 232468"/>
              <a:gd name="connsiteX3-781" fmla="*/ 1 w 125275"/>
              <a:gd name="connsiteY3-782" fmla="*/ 219886 h 232468"/>
              <a:gd name="connsiteX4-783" fmla="*/ 1 w 125275"/>
              <a:gd name="connsiteY4-784" fmla="*/ 30643 h 232468"/>
              <a:gd name="connsiteX5-785" fmla="*/ 7843 w 125275"/>
              <a:gd name="connsiteY5-786" fmla="*/ 18930 h 232468"/>
              <a:gd name="connsiteX6-787" fmla="*/ 0 w 125275"/>
              <a:gd name="connsiteY6-788" fmla="*/ 0 h 232468"/>
              <a:gd name="connsiteX7-789" fmla="*/ 125275 w 125275"/>
              <a:gd name="connsiteY7-790" fmla="*/ 125275 h 232468"/>
              <a:gd name="connsiteX8-791" fmla="*/ 116296 w 125275"/>
              <a:gd name="connsiteY8-792" fmla="*/ 134253 h 232468"/>
              <a:gd name="connsiteX0-793" fmla="*/ 116296 w 125274"/>
              <a:gd name="connsiteY0-794" fmla="*/ 116172 h 214387"/>
              <a:gd name="connsiteX1-795" fmla="*/ 21682 w 125274"/>
              <a:gd name="connsiteY1-796" fmla="*/ 210786 h 214387"/>
              <a:gd name="connsiteX2-797" fmla="*/ 7840 w 125274"/>
              <a:gd name="connsiteY2-798" fmla="*/ 213539 h 214387"/>
              <a:gd name="connsiteX3-799" fmla="*/ 0 w 125274"/>
              <a:gd name="connsiteY3-800" fmla="*/ 201805 h 214387"/>
              <a:gd name="connsiteX4-801" fmla="*/ 0 w 125274"/>
              <a:gd name="connsiteY4-802" fmla="*/ 12562 h 214387"/>
              <a:gd name="connsiteX5-803" fmla="*/ 7842 w 125274"/>
              <a:gd name="connsiteY5-804" fmla="*/ 849 h 214387"/>
              <a:gd name="connsiteX6-805" fmla="*/ 21682 w 125274"/>
              <a:gd name="connsiteY6-806" fmla="*/ 3601 h 214387"/>
              <a:gd name="connsiteX7-807" fmla="*/ 125274 w 125274"/>
              <a:gd name="connsiteY7-808" fmla="*/ 107194 h 214387"/>
              <a:gd name="connsiteX8-809" fmla="*/ 116295 w 125274"/>
              <a:gd name="connsiteY8-810" fmla="*/ 116172 h 214387"/>
              <a:gd name="connsiteX0-811" fmla="*/ 116296 w 125274"/>
              <a:gd name="connsiteY0-812" fmla="*/ 116172 h 214387"/>
              <a:gd name="connsiteX1-813" fmla="*/ 21682 w 125274"/>
              <a:gd name="connsiteY1-814" fmla="*/ 210786 h 214387"/>
              <a:gd name="connsiteX2-815" fmla="*/ 7840 w 125274"/>
              <a:gd name="connsiteY2-816" fmla="*/ 213539 h 214387"/>
              <a:gd name="connsiteX3-817" fmla="*/ 0 w 125274"/>
              <a:gd name="connsiteY3-818" fmla="*/ 201805 h 214387"/>
              <a:gd name="connsiteX4-819" fmla="*/ 0 w 125274"/>
              <a:gd name="connsiteY4-820" fmla="*/ 12562 h 214387"/>
              <a:gd name="connsiteX5-821" fmla="*/ 7842 w 125274"/>
              <a:gd name="connsiteY5-822" fmla="*/ 849 h 214387"/>
              <a:gd name="connsiteX6-823" fmla="*/ 21682 w 125274"/>
              <a:gd name="connsiteY6-824" fmla="*/ 3601 h 214387"/>
              <a:gd name="connsiteX7-825" fmla="*/ 125274 w 125274"/>
              <a:gd name="connsiteY7-826" fmla="*/ 107194 h 214387"/>
              <a:gd name="connsiteX8-827" fmla="*/ 116295 w 125274"/>
              <a:gd name="connsiteY8-828" fmla="*/ 116172 h 214387"/>
              <a:gd name="connsiteX0-829" fmla="*/ 116296 w 125274"/>
              <a:gd name="connsiteY0-830" fmla="*/ 116172 h 214387"/>
              <a:gd name="connsiteX1-831" fmla="*/ 21682 w 125274"/>
              <a:gd name="connsiteY1-832" fmla="*/ 210786 h 214387"/>
              <a:gd name="connsiteX2-833" fmla="*/ 7840 w 125274"/>
              <a:gd name="connsiteY2-834" fmla="*/ 213539 h 214387"/>
              <a:gd name="connsiteX3-835" fmla="*/ 0 w 125274"/>
              <a:gd name="connsiteY3-836" fmla="*/ 201805 h 214387"/>
              <a:gd name="connsiteX4-837" fmla="*/ 0 w 125274"/>
              <a:gd name="connsiteY4-838" fmla="*/ 12562 h 214387"/>
              <a:gd name="connsiteX5-839" fmla="*/ 7842 w 125274"/>
              <a:gd name="connsiteY5-840" fmla="*/ 849 h 214387"/>
              <a:gd name="connsiteX6-841" fmla="*/ 21682 w 125274"/>
              <a:gd name="connsiteY6-842" fmla="*/ 3601 h 214387"/>
              <a:gd name="connsiteX7-843" fmla="*/ 125274 w 125274"/>
              <a:gd name="connsiteY7-844" fmla="*/ 107194 h 214387"/>
              <a:gd name="connsiteX8-845" fmla="*/ 116295 w 125274"/>
              <a:gd name="connsiteY8-846" fmla="*/ 116172 h 214387"/>
              <a:gd name="connsiteX0-847" fmla="*/ 116296 w 121722"/>
              <a:gd name="connsiteY0-848" fmla="*/ 116172 h 214387"/>
              <a:gd name="connsiteX1-849" fmla="*/ 21682 w 121722"/>
              <a:gd name="connsiteY1-850" fmla="*/ 210786 h 214387"/>
              <a:gd name="connsiteX2-851" fmla="*/ 7840 w 121722"/>
              <a:gd name="connsiteY2-852" fmla="*/ 213539 h 214387"/>
              <a:gd name="connsiteX3-853" fmla="*/ 0 w 121722"/>
              <a:gd name="connsiteY3-854" fmla="*/ 201805 h 214387"/>
              <a:gd name="connsiteX4-855" fmla="*/ 0 w 121722"/>
              <a:gd name="connsiteY4-856" fmla="*/ 12562 h 214387"/>
              <a:gd name="connsiteX5-857" fmla="*/ 7842 w 121722"/>
              <a:gd name="connsiteY5-858" fmla="*/ 849 h 214387"/>
              <a:gd name="connsiteX6-859" fmla="*/ 21682 w 121722"/>
              <a:gd name="connsiteY6-860" fmla="*/ 3601 h 214387"/>
              <a:gd name="connsiteX7-861" fmla="*/ 116295 w 121722"/>
              <a:gd name="connsiteY7-862" fmla="*/ 98215 h 214387"/>
              <a:gd name="connsiteX8-863" fmla="*/ 116295 w 121722"/>
              <a:gd name="connsiteY8-864" fmla="*/ 116172 h 214387"/>
              <a:gd name="connsiteX0-865" fmla="*/ 116296 w 120240"/>
              <a:gd name="connsiteY0-866" fmla="*/ 116172 h 214387"/>
              <a:gd name="connsiteX1-867" fmla="*/ 21682 w 120240"/>
              <a:gd name="connsiteY1-868" fmla="*/ 210786 h 214387"/>
              <a:gd name="connsiteX2-869" fmla="*/ 7840 w 120240"/>
              <a:gd name="connsiteY2-870" fmla="*/ 213539 h 214387"/>
              <a:gd name="connsiteX3-871" fmla="*/ 0 w 120240"/>
              <a:gd name="connsiteY3-872" fmla="*/ 201805 h 214387"/>
              <a:gd name="connsiteX4-873" fmla="*/ 0 w 120240"/>
              <a:gd name="connsiteY4-874" fmla="*/ 12562 h 214387"/>
              <a:gd name="connsiteX5-875" fmla="*/ 7842 w 120240"/>
              <a:gd name="connsiteY5-876" fmla="*/ 849 h 214387"/>
              <a:gd name="connsiteX6-877" fmla="*/ 21682 w 120240"/>
              <a:gd name="connsiteY6-878" fmla="*/ 3601 h 214387"/>
              <a:gd name="connsiteX7-879" fmla="*/ 116295 w 120240"/>
              <a:gd name="connsiteY7-880" fmla="*/ 98215 h 214387"/>
              <a:gd name="connsiteX8-881" fmla="*/ 116295 w 120240"/>
              <a:gd name="connsiteY8-882" fmla="*/ 116172 h 214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0240" h="214387">
                <a:moveTo>
                  <a:pt x="116296" y="116172"/>
                </a:moveTo>
                <a:cubicBezTo>
                  <a:pt x="116296" y="116172"/>
                  <a:pt x="21682" y="210786"/>
                  <a:pt x="21682" y="210786"/>
                </a:cubicBezTo>
                <a:cubicBezTo>
                  <a:pt x="18313" y="214156"/>
                  <a:pt x="12243" y="215362"/>
                  <a:pt x="7840" y="213539"/>
                </a:cubicBezTo>
                <a:cubicBezTo>
                  <a:pt x="3438" y="211715"/>
                  <a:pt x="0" y="206570"/>
                  <a:pt x="0" y="201805"/>
                </a:cubicBezTo>
                <a:cubicBezTo>
                  <a:pt x="0" y="201805"/>
                  <a:pt x="0" y="12562"/>
                  <a:pt x="0" y="12562"/>
                </a:cubicBezTo>
                <a:cubicBezTo>
                  <a:pt x="0" y="7797"/>
                  <a:pt x="3440" y="2672"/>
                  <a:pt x="7842" y="849"/>
                </a:cubicBezTo>
                <a:cubicBezTo>
                  <a:pt x="12244" y="-975"/>
                  <a:pt x="18313" y="232"/>
                  <a:pt x="21682" y="3601"/>
                </a:cubicBezTo>
                <a:cubicBezTo>
                  <a:pt x="21681" y="3601"/>
                  <a:pt x="116295" y="98215"/>
                  <a:pt x="116295" y="98215"/>
                </a:cubicBezTo>
                <a:cubicBezTo>
                  <a:pt x="121555" y="103475"/>
                  <a:pt x="121555" y="110913"/>
                  <a:pt x="116295" y="116172"/>
                </a:cubicBezTo>
                <a:close/>
              </a:path>
            </a:pathLst>
          </a:custGeom>
          <a:solidFill>
            <a:srgbClr val="4F81BD">
              <a:lumMod val="60000"/>
              <a:lumOff val="40000"/>
              <a:alpha val="50000"/>
            </a:srgbClr>
          </a:solidFill>
          <a:ln>
            <a:noFill/>
          </a:ln>
          <a:effectLst/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6" name="圆角矩形 145"/>
          <p:cNvSpPr/>
          <p:nvPr/>
        </p:nvSpPr>
        <p:spPr>
          <a:xfrm>
            <a:off x="3306445" y="4022090"/>
            <a:ext cx="2447925" cy="2797810"/>
          </a:xfrm>
          <a:prstGeom prst="roundRect">
            <a:avLst>
              <a:gd name="adj" fmla="val 3082"/>
            </a:avLst>
          </a:prstGeom>
          <a:gradFill>
            <a:gsLst>
              <a:gs pos="0">
                <a:srgbClr val="C0504D">
                  <a:lumMod val="60000"/>
                  <a:lumOff val="40000"/>
                  <a:alpha val="100000"/>
                </a:srgbClr>
              </a:gs>
              <a:gs pos="95000">
                <a:srgbClr val="C0504D">
                  <a:alpha val="100000"/>
                </a:srgbClr>
              </a:gs>
            </a:gsLst>
            <a:lin ang="5400000" scaled="0"/>
          </a:gradFill>
          <a:ln>
            <a:noFill/>
          </a:ln>
          <a:effectLst>
            <a:outerShdw blurRad="165100" dist="190500" dir="5400000" algn="t" rotWithShape="0">
              <a:srgbClr val="C0504D">
                <a:lumMod val="75000"/>
                <a:alpha val="13000"/>
              </a:srgbClr>
            </a:outerShdw>
          </a:effectLst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47" name="组合 146"/>
          <p:cNvGrpSpPr/>
          <p:nvPr/>
        </p:nvGrpSpPr>
        <p:grpSpPr>
          <a:xfrm rot="0">
            <a:off x="3301365" y="4436745"/>
            <a:ext cx="2454275" cy="1727835"/>
            <a:chOff x="1783" y="7414"/>
            <a:chExt cx="5292" cy="3891"/>
          </a:xfrm>
        </p:grpSpPr>
        <p:sp>
          <p:nvSpPr>
            <p:cNvPr id="148" name="文本框 147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双向性</a:t>
              </a:r>
              <a:endParaRPr lang="zh-CN" altLang="en-US"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作用方和受作用方相互促进</a:t>
              </a:r>
              <a:endParaRPr lang="zh-CN" altLang="en-US"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拮抗性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平衡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稳定性</a:t>
              </a:r>
              <a:endParaRPr lang="zh-CN" altLang="en-US"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无外力干扰时维持动态平衡</a:t>
              </a:r>
              <a:endParaRPr lang="zh-CN" altLang="en-US"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51" name="文本占位符 3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306445" y="4022090"/>
            <a:ext cx="2468880" cy="3886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双</a:t>
            </a: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向抑制关系的特征</a:t>
            </a:r>
            <a:endParaRPr lang="zh-CN" altLang="en-US" sz="18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3308350" y="6175375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ctr" anchorCtr="0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相互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削弱性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3" name="任意多边形: 形状 5"/>
          <p:cNvSpPr/>
          <p:nvPr>
            <p:custDataLst>
              <p:tags r:id="rId8"/>
            </p:custDataLst>
          </p:nvPr>
        </p:nvSpPr>
        <p:spPr>
          <a:xfrm rot="16200000">
            <a:off x="4483100" y="6915785"/>
            <a:ext cx="88265" cy="234315"/>
          </a:xfrm>
          <a:custGeom>
            <a:avLst/>
            <a:gdLst>
              <a:gd name="connsiteX0" fmla="*/ 125275 w 125275"/>
              <a:gd name="connsiteY0" fmla="*/ 125297 h 250571"/>
              <a:gd name="connsiteX1" fmla="*/ 0 w 125275"/>
              <a:gd name="connsiteY1" fmla="*/ 250571 h 250571"/>
              <a:gd name="connsiteX2" fmla="*/ 0 w 125275"/>
              <a:gd name="connsiteY2" fmla="*/ 250571 h 250571"/>
              <a:gd name="connsiteX3" fmla="*/ 0 w 125275"/>
              <a:gd name="connsiteY3" fmla="*/ 250571 h 250571"/>
              <a:gd name="connsiteX4" fmla="*/ 0 w 125275"/>
              <a:gd name="connsiteY4" fmla="*/ 0 h 250571"/>
              <a:gd name="connsiteX5" fmla="*/ 0 w 125275"/>
              <a:gd name="connsiteY5" fmla="*/ 22 h 250571"/>
              <a:gd name="connsiteX6" fmla="*/ 0 w 125275"/>
              <a:gd name="connsiteY6" fmla="*/ 22 h 250571"/>
              <a:gd name="connsiteX7" fmla="*/ 125275 w 125275"/>
              <a:gd name="connsiteY7" fmla="*/ 125297 h 250571"/>
              <a:gd name="connsiteX8" fmla="*/ 125275 w 125275"/>
              <a:gd name="connsiteY8" fmla="*/ 125297 h 250571"/>
              <a:gd name="connsiteX0-1" fmla="*/ 125275 w 125276"/>
              <a:gd name="connsiteY0-2" fmla="*/ 125297 h 250571"/>
              <a:gd name="connsiteX1-3" fmla="*/ 0 w 125276"/>
              <a:gd name="connsiteY1-4" fmla="*/ 250571 h 250571"/>
              <a:gd name="connsiteX2-5" fmla="*/ 0 w 125276"/>
              <a:gd name="connsiteY2-6" fmla="*/ 250571 h 250571"/>
              <a:gd name="connsiteX3-7" fmla="*/ 0 w 125276"/>
              <a:gd name="connsiteY3-8" fmla="*/ 250571 h 250571"/>
              <a:gd name="connsiteX4-9" fmla="*/ 0 w 125276"/>
              <a:gd name="connsiteY4-10" fmla="*/ 0 h 250571"/>
              <a:gd name="connsiteX5-11" fmla="*/ 0 w 125276"/>
              <a:gd name="connsiteY5-12" fmla="*/ 22 h 250571"/>
              <a:gd name="connsiteX6-13" fmla="*/ 0 w 125276"/>
              <a:gd name="connsiteY6-14" fmla="*/ 22 h 250571"/>
              <a:gd name="connsiteX7-15" fmla="*/ 125275 w 125276"/>
              <a:gd name="connsiteY7-16" fmla="*/ 125297 h 250571"/>
              <a:gd name="connsiteX8-17" fmla="*/ 125276 w 125276"/>
              <a:gd name="connsiteY8-18" fmla="*/ 125298 h 250571"/>
              <a:gd name="connsiteX0-19" fmla="*/ 125275 w 125276"/>
              <a:gd name="connsiteY0-20" fmla="*/ 125298 h 250571"/>
              <a:gd name="connsiteX1-21" fmla="*/ 0 w 125276"/>
              <a:gd name="connsiteY1-22" fmla="*/ 250571 h 250571"/>
              <a:gd name="connsiteX2-23" fmla="*/ 0 w 125276"/>
              <a:gd name="connsiteY2-24" fmla="*/ 250571 h 250571"/>
              <a:gd name="connsiteX3-25" fmla="*/ 0 w 125276"/>
              <a:gd name="connsiteY3-26" fmla="*/ 250571 h 250571"/>
              <a:gd name="connsiteX4-27" fmla="*/ 0 w 125276"/>
              <a:gd name="connsiteY4-28" fmla="*/ 0 h 250571"/>
              <a:gd name="connsiteX5-29" fmla="*/ 0 w 125276"/>
              <a:gd name="connsiteY5-30" fmla="*/ 22 h 250571"/>
              <a:gd name="connsiteX6-31" fmla="*/ 0 w 125276"/>
              <a:gd name="connsiteY6-32" fmla="*/ 22 h 250571"/>
              <a:gd name="connsiteX7-33" fmla="*/ 125275 w 125276"/>
              <a:gd name="connsiteY7-34" fmla="*/ 125297 h 250571"/>
              <a:gd name="connsiteX8-35" fmla="*/ 125276 w 125276"/>
              <a:gd name="connsiteY8-36" fmla="*/ 125298 h 250571"/>
              <a:gd name="connsiteX0-37" fmla="*/ 125275 w 125276"/>
              <a:gd name="connsiteY0-38" fmla="*/ 125298 h 250571"/>
              <a:gd name="connsiteX1-39" fmla="*/ 0 w 125276"/>
              <a:gd name="connsiteY1-40" fmla="*/ 250571 h 250571"/>
              <a:gd name="connsiteX2-41" fmla="*/ 0 w 125276"/>
              <a:gd name="connsiteY2-42" fmla="*/ 250571 h 250571"/>
              <a:gd name="connsiteX3-43" fmla="*/ 0 w 125276"/>
              <a:gd name="connsiteY3-44" fmla="*/ 250571 h 250571"/>
              <a:gd name="connsiteX4-45" fmla="*/ 0 w 125276"/>
              <a:gd name="connsiteY4-46" fmla="*/ 0 h 250571"/>
              <a:gd name="connsiteX5-47" fmla="*/ 0 w 125276"/>
              <a:gd name="connsiteY5-48" fmla="*/ 22 h 250571"/>
              <a:gd name="connsiteX6-49" fmla="*/ 0 w 125276"/>
              <a:gd name="connsiteY6-50" fmla="*/ 22 h 250571"/>
              <a:gd name="connsiteX7-51" fmla="*/ 125275 w 125276"/>
              <a:gd name="connsiteY7-52" fmla="*/ 125297 h 250571"/>
              <a:gd name="connsiteX8-53" fmla="*/ 125276 w 125276"/>
              <a:gd name="connsiteY8-54" fmla="*/ 125298 h 250571"/>
              <a:gd name="connsiteX0-55" fmla="*/ 125275 w 125276"/>
              <a:gd name="connsiteY0-56" fmla="*/ 125298 h 250571"/>
              <a:gd name="connsiteX1-57" fmla="*/ 0 w 125276"/>
              <a:gd name="connsiteY1-58" fmla="*/ 250571 h 250571"/>
              <a:gd name="connsiteX2-59" fmla="*/ 0 w 125276"/>
              <a:gd name="connsiteY2-60" fmla="*/ 250571 h 250571"/>
              <a:gd name="connsiteX3-61" fmla="*/ 0 w 125276"/>
              <a:gd name="connsiteY3-62" fmla="*/ 250571 h 250571"/>
              <a:gd name="connsiteX4-63" fmla="*/ 0 w 125276"/>
              <a:gd name="connsiteY4-64" fmla="*/ 0 h 250571"/>
              <a:gd name="connsiteX5-65" fmla="*/ 0 w 125276"/>
              <a:gd name="connsiteY5-66" fmla="*/ 22 h 250571"/>
              <a:gd name="connsiteX6-67" fmla="*/ 0 w 125276"/>
              <a:gd name="connsiteY6-68" fmla="*/ 22 h 250571"/>
              <a:gd name="connsiteX7-69" fmla="*/ 125275 w 125276"/>
              <a:gd name="connsiteY7-70" fmla="*/ 125297 h 250571"/>
              <a:gd name="connsiteX8-71" fmla="*/ 125276 w 125276"/>
              <a:gd name="connsiteY8-72" fmla="*/ 125298 h 250571"/>
              <a:gd name="connsiteX0-73" fmla="*/ 125275 w 125276"/>
              <a:gd name="connsiteY0-74" fmla="*/ 125298 h 250572"/>
              <a:gd name="connsiteX1-75" fmla="*/ 0 w 125276"/>
              <a:gd name="connsiteY1-76" fmla="*/ 250572 h 250572"/>
              <a:gd name="connsiteX2-77" fmla="*/ 0 w 125276"/>
              <a:gd name="connsiteY2-78" fmla="*/ 250571 h 250572"/>
              <a:gd name="connsiteX3-79" fmla="*/ 0 w 125276"/>
              <a:gd name="connsiteY3-80" fmla="*/ 250571 h 250572"/>
              <a:gd name="connsiteX4-81" fmla="*/ 0 w 125276"/>
              <a:gd name="connsiteY4-82" fmla="*/ 0 h 250572"/>
              <a:gd name="connsiteX5-83" fmla="*/ 0 w 125276"/>
              <a:gd name="connsiteY5-84" fmla="*/ 22 h 250572"/>
              <a:gd name="connsiteX6-85" fmla="*/ 0 w 125276"/>
              <a:gd name="connsiteY6-86" fmla="*/ 22 h 250572"/>
              <a:gd name="connsiteX7-87" fmla="*/ 125275 w 125276"/>
              <a:gd name="connsiteY7-88" fmla="*/ 125297 h 250572"/>
              <a:gd name="connsiteX8-89" fmla="*/ 125276 w 125276"/>
              <a:gd name="connsiteY8-90" fmla="*/ 125298 h 250572"/>
              <a:gd name="connsiteX0-91" fmla="*/ 125275 w 125276"/>
              <a:gd name="connsiteY0-92" fmla="*/ 125298 h 250572"/>
              <a:gd name="connsiteX1-93" fmla="*/ 0 w 125276"/>
              <a:gd name="connsiteY1-94" fmla="*/ 250572 h 250572"/>
              <a:gd name="connsiteX2-95" fmla="*/ 0 w 125276"/>
              <a:gd name="connsiteY2-96" fmla="*/ 250571 h 250572"/>
              <a:gd name="connsiteX3-97" fmla="*/ 0 w 125276"/>
              <a:gd name="connsiteY3-98" fmla="*/ 250571 h 250572"/>
              <a:gd name="connsiteX4-99" fmla="*/ 0 w 125276"/>
              <a:gd name="connsiteY4-100" fmla="*/ 0 h 250572"/>
              <a:gd name="connsiteX5-101" fmla="*/ 0 w 125276"/>
              <a:gd name="connsiteY5-102" fmla="*/ 22 h 250572"/>
              <a:gd name="connsiteX6-103" fmla="*/ 0 w 125276"/>
              <a:gd name="connsiteY6-104" fmla="*/ 22 h 250572"/>
              <a:gd name="connsiteX7-105" fmla="*/ 125275 w 125276"/>
              <a:gd name="connsiteY7-106" fmla="*/ 125297 h 250572"/>
              <a:gd name="connsiteX8-107" fmla="*/ 125276 w 125276"/>
              <a:gd name="connsiteY8-108" fmla="*/ 125298 h 250572"/>
              <a:gd name="connsiteX0-109" fmla="*/ 125275 w 125276"/>
              <a:gd name="connsiteY0-110" fmla="*/ 125298 h 250572"/>
              <a:gd name="connsiteX1-111" fmla="*/ 0 w 125276"/>
              <a:gd name="connsiteY1-112" fmla="*/ 250572 h 250572"/>
              <a:gd name="connsiteX2-113" fmla="*/ 0 w 125276"/>
              <a:gd name="connsiteY2-114" fmla="*/ 250571 h 250572"/>
              <a:gd name="connsiteX3-115" fmla="*/ 0 w 125276"/>
              <a:gd name="connsiteY3-116" fmla="*/ 250571 h 250572"/>
              <a:gd name="connsiteX4-117" fmla="*/ 0 w 125276"/>
              <a:gd name="connsiteY4-118" fmla="*/ 0 h 250572"/>
              <a:gd name="connsiteX5-119" fmla="*/ 0 w 125276"/>
              <a:gd name="connsiteY5-120" fmla="*/ 22 h 250572"/>
              <a:gd name="connsiteX6-121" fmla="*/ 0 w 125276"/>
              <a:gd name="connsiteY6-122" fmla="*/ 22 h 250572"/>
              <a:gd name="connsiteX7-123" fmla="*/ 125275 w 125276"/>
              <a:gd name="connsiteY7-124" fmla="*/ 125297 h 250572"/>
              <a:gd name="connsiteX8-125" fmla="*/ 125276 w 125276"/>
              <a:gd name="connsiteY8-126" fmla="*/ 125298 h 250572"/>
              <a:gd name="connsiteX0-127" fmla="*/ 125275 w 125276"/>
              <a:gd name="connsiteY0-128" fmla="*/ 125298 h 250572"/>
              <a:gd name="connsiteX1-129" fmla="*/ 0 w 125276"/>
              <a:gd name="connsiteY1-130" fmla="*/ 250572 h 250572"/>
              <a:gd name="connsiteX2-131" fmla="*/ 0 w 125276"/>
              <a:gd name="connsiteY2-132" fmla="*/ 250571 h 250572"/>
              <a:gd name="connsiteX3-133" fmla="*/ 0 w 125276"/>
              <a:gd name="connsiteY3-134" fmla="*/ 250571 h 250572"/>
              <a:gd name="connsiteX4-135" fmla="*/ 0 w 125276"/>
              <a:gd name="connsiteY4-136" fmla="*/ 0 h 250572"/>
              <a:gd name="connsiteX5-137" fmla="*/ 0 w 125276"/>
              <a:gd name="connsiteY5-138" fmla="*/ 22 h 250572"/>
              <a:gd name="connsiteX6-139" fmla="*/ 0 w 125276"/>
              <a:gd name="connsiteY6-140" fmla="*/ 22 h 250572"/>
              <a:gd name="connsiteX7-141" fmla="*/ 125275 w 125276"/>
              <a:gd name="connsiteY7-142" fmla="*/ 125297 h 250572"/>
              <a:gd name="connsiteX8-143" fmla="*/ 125276 w 125276"/>
              <a:gd name="connsiteY8-144" fmla="*/ 125298 h 250572"/>
              <a:gd name="connsiteX0-145" fmla="*/ 125275 w 125276"/>
              <a:gd name="connsiteY0-146" fmla="*/ 125298 h 250572"/>
              <a:gd name="connsiteX1-147" fmla="*/ 0 w 125276"/>
              <a:gd name="connsiteY1-148" fmla="*/ 250572 h 250572"/>
              <a:gd name="connsiteX2-149" fmla="*/ 0 w 125276"/>
              <a:gd name="connsiteY2-150" fmla="*/ 250571 h 250572"/>
              <a:gd name="connsiteX3-151" fmla="*/ 0 w 125276"/>
              <a:gd name="connsiteY3-152" fmla="*/ 250571 h 250572"/>
              <a:gd name="connsiteX4-153" fmla="*/ 0 w 125276"/>
              <a:gd name="connsiteY4-154" fmla="*/ 0 h 250572"/>
              <a:gd name="connsiteX5-155" fmla="*/ 0 w 125276"/>
              <a:gd name="connsiteY5-156" fmla="*/ 22 h 250572"/>
              <a:gd name="connsiteX6-157" fmla="*/ 0 w 125276"/>
              <a:gd name="connsiteY6-158" fmla="*/ 22 h 250572"/>
              <a:gd name="connsiteX7-159" fmla="*/ 125275 w 125276"/>
              <a:gd name="connsiteY7-160" fmla="*/ 125297 h 250572"/>
              <a:gd name="connsiteX8-161" fmla="*/ 125276 w 125276"/>
              <a:gd name="connsiteY8-162" fmla="*/ 125298 h 250572"/>
              <a:gd name="connsiteX0-163" fmla="*/ 125275 w 125276"/>
              <a:gd name="connsiteY0-164" fmla="*/ 125298 h 250572"/>
              <a:gd name="connsiteX1-165" fmla="*/ 0 w 125276"/>
              <a:gd name="connsiteY1-166" fmla="*/ 250572 h 250572"/>
              <a:gd name="connsiteX2-167" fmla="*/ 0 w 125276"/>
              <a:gd name="connsiteY2-168" fmla="*/ 250571 h 250572"/>
              <a:gd name="connsiteX3-169" fmla="*/ 0 w 125276"/>
              <a:gd name="connsiteY3-170" fmla="*/ 250571 h 250572"/>
              <a:gd name="connsiteX4-171" fmla="*/ 0 w 125276"/>
              <a:gd name="connsiteY4-172" fmla="*/ 0 h 250572"/>
              <a:gd name="connsiteX5-173" fmla="*/ 0 w 125276"/>
              <a:gd name="connsiteY5-174" fmla="*/ 22 h 250572"/>
              <a:gd name="connsiteX6-175" fmla="*/ 0 w 125276"/>
              <a:gd name="connsiteY6-176" fmla="*/ 22 h 250572"/>
              <a:gd name="connsiteX7-177" fmla="*/ 125275 w 125276"/>
              <a:gd name="connsiteY7-178" fmla="*/ 125297 h 250572"/>
              <a:gd name="connsiteX8-179" fmla="*/ 125276 w 125276"/>
              <a:gd name="connsiteY8-180" fmla="*/ 125298 h 250572"/>
              <a:gd name="connsiteX0-181" fmla="*/ 125275 w 125276"/>
              <a:gd name="connsiteY0-182" fmla="*/ 125298 h 250572"/>
              <a:gd name="connsiteX1-183" fmla="*/ 0 w 125276"/>
              <a:gd name="connsiteY1-184" fmla="*/ 250572 h 250572"/>
              <a:gd name="connsiteX2-185" fmla="*/ 0 w 125276"/>
              <a:gd name="connsiteY2-186" fmla="*/ 250571 h 250572"/>
              <a:gd name="connsiteX3-187" fmla="*/ 0 w 125276"/>
              <a:gd name="connsiteY3-188" fmla="*/ 250571 h 250572"/>
              <a:gd name="connsiteX4-189" fmla="*/ 0 w 125276"/>
              <a:gd name="connsiteY4-190" fmla="*/ 0 h 250572"/>
              <a:gd name="connsiteX5-191" fmla="*/ 0 w 125276"/>
              <a:gd name="connsiteY5-192" fmla="*/ 22 h 250572"/>
              <a:gd name="connsiteX6-193" fmla="*/ 0 w 125276"/>
              <a:gd name="connsiteY6-194" fmla="*/ 22 h 250572"/>
              <a:gd name="connsiteX7-195" fmla="*/ 125275 w 125276"/>
              <a:gd name="connsiteY7-196" fmla="*/ 125297 h 250572"/>
              <a:gd name="connsiteX8-197" fmla="*/ 125276 w 125276"/>
              <a:gd name="connsiteY8-198" fmla="*/ 125298 h 250572"/>
              <a:gd name="connsiteX0-199" fmla="*/ 125275 w 125276"/>
              <a:gd name="connsiteY0-200" fmla="*/ 125298 h 250572"/>
              <a:gd name="connsiteX1-201" fmla="*/ 0 w 125276"/>
              <a:gd name="connsiteY1-202" fmla="*/ 250572 h 250572"/>
              <a:gd name="connsiteX2-203" fmla="*/ 0 w 125276"/>
              <a:gd name="connsiteY2-204" fmla="*/ 250571 h 250572"/>
              <a:gd name="connsiteX3-205" fmla="*/ 0 w 125276"/>
              <a:gd name="connsiteY3-206" fmla="*/ 250571 h 250572"/>
              <a:gd name="connsiteX4-207" fmla="*/ 0 w 125276"/>
              <a:gd name="connsiteY4-208" fmla="*/ 0 h 250572"/>
              <a:gd name="connsiteX5-209" fmla="*/ 0 w 125276"/>
              <a:gd name="connsiteY5-210" fmla="*/ 22 h 250572"/>
              <a:gd name="connsiteX6-211" fmla="*/ 0 w 125276"/>
              <a:gd name="connsiteY6-212" fmla="*/ 22 h 250572"/>
              <a:gd name="connsiteX7-213" fmla="*/ 125275 w 125276"/>
              <a:gd name="connsiteY7-214" fmla="*/ 125297 h 250572"/>
              <a:gd name="connsiteX8-215" fmla="*/ 125276 w 125276"/>
              <a:gd name="connsiteY8-216" fmla="*/ 125298 h 250572"/>
              <a:gd name="connsiteX0-217" fmla="*/ 125275 w 125276"/>
              <a:gd name="connsiteY0-218" fmla="*/ 125298 h 250572"/>
              <a:gd name="connsiteX1-219" fmla="*/ 0 w 125276"/>
              <a:gd name="connsiteY1-220" fmla="*/ 250572 h 250572"/>
              <a:gd name="connsiteX2-221" fmla="*/ 0 w 125276"/>
              <a:gd name="connsiteY2-222" fmla="*/ 250571 h 250572"/>
              <a:gd name="connsiteX3-223" fmla="*/ 0 w 125276"/>
              <a:gd name="connsiteY3-224" fmla="*/ 250571 h 250572"/>
              <a:gd name="connsiteX4-225" fmla="*/ 0 w 125276"/>
              <a:gd name="connsiteY4-226" fmla="*/ 0 h 250572"/>
              <a:gd name="connsiteX5-227" fmla="*/ 0 w 125276"/>
              <a:gd name="connsiteY5-228" fmla="*/ 22 h 250572"/>
              <a:gd name="connsiteX6-229" fmla="*/ 0 w 125276"/>
              <a:gd name="connsiteY6-230" fmla="*/ 22 h 250572"/>
              <a:gd name="connsiteX7-231" fmla="*/ 125275 w 125276"/>
              <a:gd name="connsiteY7-232" fmla="*/ 125297 h 250572"/>
              <a:gd name="connsiteX8-233" fmla="*/ 125276 w 125276"/>
              <a:gd name="connsiteY8-234" fmla="*/ 125298 h 250572"/>
              <a:gd name="connsiteX0-235" fmla="*/ 125275 w 125276"/>
              <a:gd name="connsiteY0-236" fmla="*/ 125298 h 250572"/>
              <a:gd name="connsiteX1-237" fmla="*/ 0 w 125276"/>
              <a:gd name="connsiteY1-238" fmla="*/ 250572 h 250572"/>
              <a:gd name="connsiteX2-239" fmla="*/ 0 w 125276"/>
              <a:gd name="connsiteY2-240" fmla="*/ 250571 h 250572"/>
              <a:gd name="connsiteX3-241" fmla="*/ 0 w 125276"/>
              <a:gd name="connsiteY3-242" fmla="*/ 250571 h 250572"/>
              <a:gd name="connsiteX4-243" fmla="*/ 0 w 125276"/>
              <a:gd name="connsiteY4-244" fmla="*/ 0 h 250572"/>
              <a:gd name="connsiteX5-245" fmla="*/ 0 w 125276"/>
              <a:gd name="connsiteY5-246" fmla="*/ 22 h 250572"/>
              <a:gd name="connsiteX6-247" fmla="*/ 0 w 125276"/>
              <a:gd name="connsiteY6-248" fmla="*/ 22 h 250572"/>
              <a:gd name="connsiteX7-249" fmla="*/ 125275 w 125276"/>
              <a:gd name="connsiteY7-250" fmla="*/ 125297 h 250572"/>
              <a:gd name="connsiteX8-251" fmla="*/ 125276 w 125276"/>
              <a:gd name="connsiteY8-252" fmla="*/ 125298 h 250572"/>
              <a:gd name="connsiteX0-253" fmla="*/ 125275 w 125276"/>
              <a:gd name="connsiteY0-254" fmla="*/ 125298 h 250572"/>
              <a:gd name="connsiteX1-255" fmla="*/ 0 w 125276"/>
              <a:gd name="connsiteY1-256" fmla="*/ 250572 h 250572"/>
              <a:gd name="connsiteX2-257" fmla="*/ 0 w 125276"/>
              <a:gd name="connsiteY2-258" fmla="*/ 250571 h 250572"/>
              <a:gd name="connsiteX3-259" fmla="*/ 0 w 125276"/>
              <a:gd name="connsiteY3-260" fmla="*/ 250571 h 250572"/>
              <a:gd name="connsiteX4-261" fmla="*/ 0 w 125276"/>
              <a:gd name="connsiteY4-262" fmla="*/ 0 h 250572"/>
              <a:gd name="connsiteX5-263" fmla="*/ 0 w 125276"/>
              <a:gd name="connsiteY5-264" fmla="*/ 22 h 250572"/>
              <a:gd name="connsiteX6-265" fmla="*/ 0 w 125276"/>
              <a:gd name="connsiteY6-266" fmla="*/ 22 h 250572"/>
              <a:gd name="connsiteX7-267" fmla="*/ 125275 w 125276"/>
              <a:gd name="connsiteY7-268" fmla="*/ 125297 h 250572"/>
              <a:gd name="connsiteX8-269" fmla="*/ 125276 w 125276"/>
              <a:gd name="connsiteY8-270" fmla="*/ 125298 h 250572"/>
              <a:gd name="connsiteX0-271" fmla="*/ 125275 w 125276"/>
              <a:gd name="connsiteY0-272" fmla="*/ 125298 h 250572"/>
              <a:gd name="connsiteX1-273" fmla="*/ 0 w 125276"/>
              <a:gd name="connsiteY1-274" fmla="*/ 250572 h 250572"/>
              <a:gd name="connsiteX2-275" fmla="*/ 0 w 125276"/>
              <a:gd name="connsiteY2-276" fmla="*/ 250571 h 250572"/>
              <a:gd name="connsiteX3-277" fmla="*/ 0 w 125276"/>
              <a:gd name="connsiteY3-278" fmla="*/ 250571 h 250572"/>
              <a:gd name="connsiteX4-279" fmla="*/ 0 w 125276"/>
              <a:gd name="connsiteY4-280" fmla="*/ 0 h 250572"/>
              <a:gd name="connsiteX5-281" fmla="*/ 0 w 125276"/>
              <a:gd name="connsiteY5-282" fmla="*/ 22 h 250572"/>
              <a:gd name="connsiteX6-283" fmla="*/ 0 w 125276"/>
              <a:gd name="connsiteY6-284" fmla="*/ 22 h 250572"/>
              <a:gd name="connsiteX7-285" fmla="*/ 125275 w 125276"/>
              <a:gd name="connsiteY7-286" fmla="*/ 125297 h 250572"/>
              <a:gd name="connsiteX8-287" fmla="*/ 125276 w 125276"/>
              <a:gd name="connsiteY8-288" fmla="*/ 125298 h 250572"/>
              <a:gd name="connsiteX0-289" fmla="*/ 125275 w 125276"/>
              <a:gd name="connsiteY0-290" fmla="*/ 125298 h 250572"/>
              <a:gd name="connsiteX1-291" fmla="*/ 0 w 125276"/>
              <a:gd name="connsiteY1-292" fmla="*/ 250572 h 250572"/>
              <a:gd name="connsiteX2-293" fmla="*/ 0 w 125276"/>
              <a:gd name="connsiteY2-294" fmla="*/ 250571 h 250572"/>
              <a:gd name="connsiteX3-295" fmla="*/ 0 w 125276"/>
              <a:gd name="connsiteY3-296" fmla="*/ 250571 h 250572"/>
              <a:gd name="connsiteX4-297" fmla="*/ 0 w 125276"/>
              <a:gd name="connsiteY4-298" fmla="*/ 0 h 250572"/>
              <a:gd name="connsiteX5-299" fmla="*/ 0 w 125276"/>
              <a:gd name="connsiteY5-300" fmla="*/ 22 h 250572"/>
              <a:gd name="connsiteX6-301" fmla="*/ 0 w 125276"/>
              <a:gd name="connsiteY6-302" fmla="*/ 22 h 250572"/>
              <a:gd name="connsiteX7-303" fmla="*/ 125275 w 125276"/>
              <a:gd name="connsiteY7-304" fmla="*/ 125297 h 250572"/>
              <a:gd name="connsiteX8-305" fmla="*/ 125276 w 125276"/>
              <a:gd name="connsiteY8-306" fmla="*/ 125298 h 250572"/>
              <a:gd name="connsiteX0-307" fmla="*/ 125275 w 125276"/>
              <a:gd name="connsiteY0-308" fmla="*/ 125298 h 250572"/>
              <a:gd name="connsiteX1-309" fmla="*/ 0 w 125276"/>
              <a:gd name="connsiteY1-310" fmla="*/ 250572 h 250572"/>
              <a:gd name="connsiteX2-311" fmla="*/ 0 w 125276"/>
              <a:gd name="connsiteY2-312" fmla="*/ 250571 h 250572"/>
              <a:gd name="connsiteX3-313" fmla="*/ 0 w 125276"/>
              <a:gd name="connsiteY3-314" fmla="*/ 250571 h 250572"/>
              <a:gd name="connsiteX4-315" fmla="*/ 0 w 125276"/>
              <a:gd name="connsiteY4-316" fmla="*/ 0 h 250572"/>
              <a:gd name="connsiteX5-317" fmla="*/ 0 w 125276"/>
              <a:gd name="connsiteY5-318" fmla="*/ 22 h 250572"/>
              <a:gd name="connsiteX6-319" fmla="*/ 0 w 125276"/>
              <a:gd name="connsiteY6-320" fmla="*/ 22 h 250572"/>
              <a:gd name="connsiteX7-321" fmla="*/ 125275 w 125276"/>
              <a:gd name="connsiteY7-322" fmla="*/ 125297 h 250572"/>
              <a:gd name="connsiteX8-323" fmla="*/ 125276 w 125276"/>
              <a:gd name="connsiteY8-324" fmla="*/ 125298 h 250572"/>
              <a:gd name="connsiteX0-325" fmla="*/ 125275 w 125276"/>
              <a:gd name="connsiteY0-326" fmla="*/ 125298 h 250572"/>
              <a:gd name="connsiteX1-327" fmla="*/ 0 w 125276"/>
              <a:gd name="connsiteY1-328" fmla="*/ 250572 h 250572"/>
              <a:gd name="connsiteX2-329" fmla="*/ 0 w 125276"/>
              <a:gd name="connsiteY2-330" fmla="*/ 250571 h 250572"/>
              <a:gd name="connsiteX3-331" fmla="*/ 0 w 125276"/>
              <a:gd name="connsiteY3-332" fmla="*/ 250571 h 250572"/>
              <a:gd name="connsiteX4-333" fmla="*/ 0 w 125276"/>
              <a:gd name="connsiteY4-334" fmla="*/ 0 h 250572"/>
              <a:gd name="connsiteX5-335" fmla="*/ 0 w 125276"/>
              <a:gd name="connsiteY5-336" fmla="*/ 22 h 250572"/>
              <a:gd name="connsiteX6-337" fmla="*/ 0 w 125276"/>
              <a:gd name="connsiteY6-338" fmla="*/ 22 h 250572"/>
              <a:gd name="connsiteX7-339" fmla="*/ 125275 w 125276"/>
              <a:gd name="connsiteY7-340" fmla="*/ 125297 h 250572"/>
              <a:gd name="connsiteX8-341" fmla="*/ 125276 w 125276"/>
              <a:gd name="connsiteY8-342" fmla="*/ 125298 h 250572"/>
              <a:gd name="connsiteX0-343" fmla="*/ 125275 w 125276"/>
              <a:gd name="connsiteY0-344" fmla="*/ 125298 h 250572"/>
              <a:gd name="connsiteX1-345" fmla="*/ 0 w 125276"/>
              <a:gd name="connsiteY1-346" fmla="*/ 250572 h 250572"/>
              <a:gd name="connsiteX2-347" fmla="*/ 0 w 125276"/>
              <a:gd name="connsiteY2-348" fmla="*/ 250571 h 250572"/>
              <a:gd name="connsiteX3-349" fmla="*/ 0 w 125276"/>
              <a:gd name="connsiteY3-350" fmla="*/ 250571 h 250572"/>
              <a:gd name="connsiteX4-351" fmla="*/ 0 w 125276"/>
              <a:gd name="connsiteY4-352" fmla="*/ 0 h 250572"/>
              <a:gd name="connsiteX5-353" fmla="*/ 0 w 125276"/>
              <a:gd name="connsiteY5-354" fmla="*/ 22 h 250572"/>
              <a:gd name="connsiteX6-355" fmla="*/ 0 w 125276"/>
              <a:gd name="connsiteY6-356" fmla="*/ 22 h 250572"/>
              <a:gd name="connsiteX7-357" fmla="*/ 125275 w 125276"/>
              <a:gd name="connsiteY7-358" fmla="*/ 125297 h 250572"/>
              <a:gd name="connsiteX8-359" fmla="*/ 125276 w 125276"/>
              <a:gd name="connsiteY8-360" fmla="*/ 125298 h 250572"/>
              <a:gd name="connsiteX0-361" fmla="*/ 125275 w 125276"/>
              <a:gd name="connsiteY0-362" fmla="*/ 125298 h 250572"/>
              <a:gd name="connsiteX1-363" fmla="*/ 0 w 125276"/>
              <a:gd name="connsiteY1-364" fmla="*/ 250572 h 250572"/>
              <a:gd name="connsiteX2-365" fmla="*/ 0 w 125276"/>
              <a:gd name="connsiteY2-366" fmla="*/ 250571 h 250572"/>
              <a:gd name="connsiteX3-367" fmla="*/ 0 w 125276"/>
              <a:gd name="connsiteY3-368" fmla="*/ 250571 h 250572"/>
              <a:gd name="connsiteX4-369" fmla="*/ 0 w 125276"/>
              <a:gd name="connsiteY4-370" fmla="*/ 0 h 250572"/>
              <a:gd name="connsiteX5-371" fmla="*/ 0 w 125276"/>
              <a:gd name="connsiteY5-372" fmla="*/ 22 h 250572"/>
              <a:gd name="connsiteX6-373" fmla="*/ 0 w 125276"/>
              <a:gd name="connsiteY6-374" fmla="*/ 22 h 250572"/>
              <a:gd name="connsiteX7-375" fmla="*/ 125275 w 125276"/>
              <a:gd name="connsiteY7-376" fmla="*/ 125297 h 250572"/>
              <a:gd name="connsiteX8-377" fmla="*/ 125276 w 125276"/>
              <a:gd name="connsiteY8-378" fmla="*/ 125298 h 250572"/>
              <a:gd name="connsiteX0-379" fmla="*/ 125275 w 125276"/>
              <a:gd name="connsiteY0-380" fmla="*/ 125298 h 250572"/>
              <a:gd name="connsiteX1-381" fmla="*/ 0 w 125276"/>
              <a:gd name="connsiteY1-382" fmla="*/ 250572 h 250572"/>
              <a:gd name="connsiteX2-383" fmla="*/ 0 w 125276"/>
              <a:gd name="connsiteY2-384" fmla="*/ 250571 h 250572"/>
              <a:gd name="connsiteX3-385" fmla="*/ 0 w 125276"/>
              <a:gd name="connsiteY3-386" fmla="*/ 250571 h 250572"/>
              <a:gd name="connsiteX4-387" fmla="*/ 0 w 125276"/>
              <a:gd name="connsiteY4-388" fmla="*/ 0 h 250572"/>
              <a:gd name="connsiteX5-389" fmla="*/ 0 w 125276"/>
              <a:gd name="connsiteY5-390" fmla="*/ 22 h 250572"/>
              <a:gd name="connsiteX6-391" fmla="*/ 0 w 125276"/>
              <a:gd name="connsiteY6-392" fmla="*/ 22 h 250572"/>
              <a:gd name="connsiteX7-393" fmla="*/ 125275 w 125276"/>
              <a:gd name="connsiteY7-394" fmla="*/ 125297 h 250572"/>
              <a:gd name="connsiteX8-395" fmla="*/ 125276 w 125276"/>
              <a:gd name="connsiteY8-396" fmla="*/ 125298 h 250572"/>
              <a:gd name="connsiteX0-397" fmla="*/ 125275 w 125276"/>
              <a:gd name="connsiteY0-398" fmla="*/ 125298 h 250572"/>
              <a:gd name="connsiteX1-399" fmla="*/ 0 w 125276"/>
              <a:gd name="connsiteY1-400" fmla="*/ 250572 h 250572"/>
              <a:gd name="connsiteX2-401" fmla="*/ 0 w 125276"/>
              <a:gd name="connsiteY2-402" fmla="*/ 250571 h 250572"/>
              <a:gd name="connsiteX3-403" fmla="*/ 0 w 125276"/>
              <a:gd name="connsiteY3-404" fmla="*/ 250571 h 250572"/>
              <a:gd name="connsiteX4-405" fmla="*/ 0 w 125276"/>
              <a:gd name="connsiteY4-406" fmla="*/ 0 h 250572"/>
              <a:gd name="connsiteX5-407" fmla="*/ 0 w 125276"/>
              <a:gd name="connsiteY5-408" fmla="*/ 22 h 250572"/>
              <a:gd name="connsiteX6-409" fmla="*/ 0 w 125276"/>
              <a:gd name="connsiteY6-410" fmla="*/ 22 h 250572"/>
              <a:gd name="connsiteX7-411" fmla="*/ 125275 w 125276"/>
              <a:gd name="connsiteY7-412" fmla="*/ 125297 h 250572"/>
              <a:gd name="connsiteX8-413" fmla="*/ 125276 w 125276"/>
              <a:gd name="connsiteY8-414" fmla="*/ 125298 h 250572"/>
              <a:gd name="connsiteX0-415" fmla="*/ 125275 w 125276"/>
              <a:gd name="connsiteY0-416" fmla="*/ 125298 h 250572"/>
              <a:gd name="connsiteX1-417" fmla="*/ 0 w 125276"/>
              <a:gd name="connsiteY1-418" fmla="*/ 250572 h 250572"/>
              <a:gd name="connsiteX2-419" fmla="*/ 0 w 125276"/>
              <a:gd name="connsiteY2-420" fmla="*/ 250571 h 250572"/>
              <a:gd name="connsiteX3-421" fmla="*/ 0 w 125276"/>
              <a:gd name="connsiteY3-422" fmla="*/ 250571 h 250572"/>
              <a:gd name="connsiteX4-423" fmla="*/ 0 w 125276"/>
              <a:gd name="connsiteY4-424" fmla="*/ 0 h 250572"/>
              <a:gd name="connsiteX5-425" fmla="*/ 0 w 125276"/>
              <a:gd name="connsiteY5-426" fmla="*/ 22 h 250572"/>
              <a:gd name="connsiteX6-427" fmla="*/ 0 w 125276"/>
              <a:gd name="connsiteY6-428" fmla="*/ 22 h 250572"/>
              <a:gd name="connsiteX7-429" fmla="*/ 125275 w 125276"/>
              <a:gd name="connsiteY7-430" fmla="*/ 125297 h 250572"/>
              <a:gd name="connsiteX8-431" fmla="*/ 125276 w 125276"/>
              <a:gd name="connsiteY8-432" fmla="*/ 125298 h 250572"/>
              <a:gd name="connsiteX0-433" fmla="*/ 125275 w 125276"/>
              <a:gd name="connsiteY0-434" fmla="*/ 125298 h 250572"/>
              <a:gd name="connsiteX1-435" fmla="*/ 0 w 125276"/>
              <a:gd name="connsiteY1-436" fmla="*/ 250572 h 250572"/>
              <a:gd name="connsiteX2-437" fmla="*/ 0 w 125276"/>
              <a:gd name="connsiteY2-438" fmla="*/ 250571 h 250572"/>
              <a:gd name="connsiteX3-439" fmla="*/ 0 w 125276"/>
              <a:gd name="connsiteY3-440" fmla="*/ 250571 h 250572"/>
              <a:gd name="connsiteX4-441" fmla="*/ 0 w 125276"/>
              <a:gd name="connsiteY4-442" fmla="*/ 0 h 250572"/>
              <a:gd name="connsiteX5-443" fmla="*/ 0 w 125276"/>
              <a:gd name="connsiteY5-444" fmla="*/ 22 h 250572"/>
              <a:gd name="connsiteX6-445" fmla="*/ 0 w 125276"/>
              <a:gd name="connsiteY6-446" fmla="*/ 22 h 250572"/>
              <a:gd name="connsiteX7-447" fmla="*/ 125275 w 125276"/>
              <a:gd name="connsiteY7-448" fmla="*/ 125297 h 250572"/>
              <a:gd name="connsiteX8-449" fmla="*/ 125276 w 125276"/>
              <a:gd name="connsiteY8-450" fmla="*/ 125298 h 250572"/>
              <a:gd name="connsiteX0-451" fmla="*/ 125275 w 125275"/>
              <a:gd name="connsiteY0-452" fmla="*/ 125298 h 250572"/>
              <a:gd name="connsiteX1-453" fmla="*/ 0 w 125275"/>
              <a:gd name="connsiteY1-454" fmla="*/ 250572 h 250572"/>
              <a:gd name="connsiteX2-455" fmla="*/ 0 w 125275"/>
              <a:gd name="connsiteY2-456" fmla="*/ 250571 h 250572"/>
              <a:gd name="connsiteX3-457" fmla="*/ 0 w 125275"/>
              <a:gd name="connsiteY3-458" fmla="*/ 250571 h 250572"/>
              <a:gd name="connsiteX4-459" fmla="*/ 0 w 125275"/>
              <a:gd name="connsiteY4-460" fmla="*/ 0 h 250572"/>
              <a:gd name="connsiteX5-461" fmla="*/ 0 w 125275"/>
              <a:gd name="connsiteY5-462" fmla="*/ 22 h 250572"/>
              <a:gd name="connsiteX6-463" fmla="*/ 0 w 125275"/>
              <a:gd name="connsiteY6-464" fmla="*/ 22 h 250572"/>
              <a:gd name="connsiteX7-465" fmla="*/ 125275 w 125275"/>
              <a:gd name="connsiteY7-466" fmla="*/ 125297 h 250572"/>
              <a:gd name="connsiteX8-467" fmla="*/ 116296 w 125275"/>
              <a:gd name="connsiteY8-468" fmla="*/ 134275 h 250572"/>
              <a:gd name="connsiteX0-469" fmla="*/ 116297 w 125275"/>
              <a:gd name="connsiteY0-470" fmla="*/ 134275 h 250572"/>
              <a:gd name="connsiteX1-471" fmla="*/ 0 w 125275"/>
              <a:gd name="connsiteY1-472" fmla="*/ 250572 h 250572"/>
              <a:gd name="connsiteX2-473" fmla="*/ 0 w 125275"/>
              <a:gd name="connsiteY2-474" fmla="*/ 250571 h 250572"/>
              <a:gd name="connsiteX3-475" fmla="*/ 0 w 125275"/>
              <a:gd name="connsiteY3-476" fmla="*/ 250571 h 250572"/>
              <a:gd name="connsiteX4-477" fmla="*/ 0 w 125275"/>
              <a:gd name="connsiteY4-478" fmla="*/ 0 h 250572"/>
              <a:gd name="connsiteX5-479" fmla="*/ 0 w 125275"/>
              <a:gd name="connsiteY5-480" fmla="*/ 22 h 250572"/>
              <a:gd name="connsiteX6-481" fmla="*/ 0 w 125275"/>
              <a:gd name="connsiteY6-482" fmla="*/ 22 h 250572"/>
              <a:gd name="connsiteX7-483" fmla="*/ 125275 w 125275"/>
              <a:gd name="connsiteY7-484" fmla="*/ 125297 h 250572"/>
              <a:gd name="connsiteX8-485" fmla="*/ 116296 w 125275"/>
              <a:gd name="connsiteY8-486" fmla="*/ 134275 h 250572"/>
              <a:gd name="connsiteX0-487" fmla="*/ 116297 w 125275"/>
              <a:gd name="connsiteY0-488" fmla="*/ 134275 h 250572"/>
              <a:gd name="connsiteX1-489" fmla="*/ 0 w 125275"/>
              <a:gd name="connsiteY1-490" fmla="*/ 250572 h 250572"/>
              <a:gd name="connsiteX2-491" fmla="*/ 0 w 125275"/>
              <a:gd name="connsiteY2-492" fmla="*/ 250571 h 250572"/>
              <a:gd name="connsiteX3-493" fmla="*/ 0 w 125275"/>
              <a:gd name="connsiteY3-494" fmla="*/ 250571 h 250572"/>
              <a:gd name="connsiteX4-495" fmla="*/ 0 w 125275"/>
              <a:gd name="connsiteY4-496" fmla="*/ 0 h 250572"/>
              <a:gd name="connsiteX5-497" fmla="*/ 0 w 125275"/>
              <a:gd name="connsiteY5-498" fmla="*/ 22 h 250572"/>
              <a:gd name="connsiteX6-499" fmla="*/ 0 w 125275"/>
              <a:gd name="connsiteY6-500" fmla="*/ 22 h 250572"/>
              <a:gd name="connsiteX7-501" fmla="*/ 125275 w 125275"/>
              <a:gd name="connsiteY7-502" fmla="*/ 125297 h 250572"/>
              <a:gd name="connsiteX8-503" fmla="*/ 116296 w 125275"/>
              <a:gd name="connsiteY8-504" fmla="*/ 134275 h 250572"/>
              <a:gd name="connsiteX0-505" fmla="*/ 116297 w 125275"/>
              <a:gd name="connsiteY0-506" fmla="*/ 134275 h 250572"/>
              <a:gd name="connsiteX1-507" fmla="*/ 0 w 125275"/>
              <a:gd name="connsiteY1-508" fmla="*/ 250572 h 250572"/>
              <a:gd name="connsiteX2-509" fmla="*/ 0 w 125275"/>
              <a:gd name="connsiteY2-510" fmla="*/ 250571 h 250572"/>
              <a:gd name="connsiteX3-511" fmla="*/ 0 w 125275"/>
              <a:gd name="connsiteY3-512" fmla="*/ 250571 h 250572"/>
              <a:gd name="connsiteX4-513" fmla="*/ 0 w 125275"/>
              <a:gd name="connsiteY4-514" fmla="*/ 0 h 250572"/>
              <a:gd name="connsiteX5-515" fmla="*/ 0 w 125275"/>
              <a:gd name="connsiteY5-516" fmla="*/ 22 h 250572"/>
              <a:gd name="connsiteX6-517" fmla="*/ 0 w 125275"/>
              <a:gd name="connsiteY6-518" fmla="*/ 22 h 250572"/>
              <a:gd name="connsiteX7-519" fmla="*/ 125275 w 125275"/>
              <a:gd name="connsiteY7-520" fmla="*/ 125297 h 250572"/>
              <a:gd name="connsiteX8-521" fmla="*/ 116296 w 125275"/>
              <a:gd name="connsiteY8-522" fmla="*/ 134275 h 250572"/>
              <a:gd name="connsiteX0-523" fmla="*/ 116297 w 125275"/>
              <a:gd name="connsiteY0-524" fmla="*/ 134275 h 250571"/>
              <a:gd name="connsiteX1-525" fmla="*/ 21683 w 125275"/>
              <a:gd name="connsiteY1-526" fmla="*/ 228889 h 250571"/>
              <a:gd name="connsiteX2-527" fmla="*/ 0 w 125275"/>
              <a:gd name="connsiteY2-528" fmla="*/ 250571 h 250571"/>
              <a:gd name="connsiteX3-529" fmla="*/ 0 w 125275"/>
              <a:gd name="connsiteY3-530" fmla="*/ 250571 h 250571"/>
              <a:gd name="connsiteX4-531" fmla="*/ 0 w 125275"/>
              <a:gd name="connsiteY4-532" fmla="*/ 0 h 250571"/>
              <a:gd name="connsiteX5-533" fmla="*/ 0 w 125275"/>
              <a:gd name="connsiteY5-534" fmla="*/ 22 h 250571"/>
              <a:gd name="connsiteX6-535" fmla="*/ 0 w 125275"/>
              <a:gd name="connsiteY6-536" fmla="*/ 22 h 250571"/>
              <a:gd name="connsiteX7-537" fmla="*/ 125275 w 125275"/>
              <a:gd name="connsiteY7-538" fmla="*/ 125297 h 250571"/>
              <a:gd name="connsiteX8-539" fmla="*/ 116296 w 125275"/>
              <a:gd name="connsiteY8-540" fmla="*/ 134275 h 250571"/>
              <a:gd name="connsiteX0-541" fmla="*/ 116297 w 125275"/>
              <a:gd name="connsiteY0-542" fmla="*/ 134275 h 250571"/>
              <a:gd name="connsiteX1-543" fmla="*/ 21683 w 125275"/>
              <a:gd name="connsiteY1-544" fmla="*/ 228889 h 250571"/>
              <a:gd name="connsiteX2-545" fmla="*/ 0 w 125275"/>
              <a:gd name="connsiteY2-546" fmla="*/ 250571 h 250571"/>
              <a:gd name="connsiteX3-547" fmla="*/ 0 w 125275"/>
              <a:gd name="connsiteY3-548" fmla="*/ 250571 h 250571"/>
              <a:gd name="connsiteX4-549" fmla="*/ 0 w 125275"/>
              <a:gd name="connsiteY4-550" fmla="*/ 0 h 250571"/>
              <a:gd name="connsiteX5-551" fmla="*/ 0 w 125275"/>
              <a:gd name="connsiteY5-552" fmla="*/ 22 h 250571"/>
              <a:gd name="connsiteX6-553" fmla="*/ 0 w 125275"/>
              <a:gd name="connsiteY6-554" fmla="*/ 22 h 250571"/>
              <a:gd name="connsiteX7-555" fmla="*/ 125275 w 125275"/>
              <a:gd name="connsiteY7-556" fmla="*/ 125297 h 250571"/>
              <a:gd name="connsiteX8-557" fmla="*/ 116296 w 125275"/>
              <a:gd name="connsiteY8-558" fmla="*/ 134275 h 250571"/>
              <a:gd name="connsiteX0-559" fmla="*/ 116297 w 125275"/>
              <a:gd name="connsiteY0-560" fmla="*/ 134275 h 250571"/>
              <a:gd name="connsiteX1-561" fmla="*/ 21683 w 125275"/>
              <a:gd name="connsiteY1-562" fmla="*/ 228889 h 250571"/>
              <a:gd name="connsiteX2-563" fmla="*/ 0 w 125275"/>
              <a:gd name="connsiteY2-564" fmla="*/ 250571 h 250571"/>
              <a:gd name="connsiteX3-565" fmla="*/ 0 w 125275"/>
              <a:gd name="connsiteY3-566" fmla="*/ 250571 h 250571"/>
              <a:gd name="connsiteX4-567" fmla="*/ 0 w 125275"/>
              <a:gd name="connsiteY4-568" fmla="*/ 0 h 250571"/>
              <a:gd name="connsiteX5-569" fmla="*/ 0 w 125275"/>
              <a:gd name="connsiteY5-570" fmla="*/ 22 h 250571"/>
              <a:gd name="connsiteX6-571" fmla="*/ 0 w 125275"/>
              <a:gd name="connsiteY6-572" fmla="*/ 22 h 250571"/>
              <a:gd name="connsiteX7-573" fmla="*/ 125275 w 125275"/>
              <a:gd name="connsiteY7-574" fmla="*/ 125297 h 250571"/>
              <a:gd name="connsiteX8-575" fmla="*/ 116296 w 125275"/>
              <a:gd name="connsiteY8-576" fmla="*/ 134275 h 250571"/>
              <a:gd name="connsiteX0-577" fmla="*/ 116297 w 125275"/>
              <a:gd name="connsiteY0-578" fmla="*/ 134275 h 250571"/>
              <a:gd name="connsiteX1-579" fmla="*/ 21683 w 125275"/>
              <a:gd name="connsiteY1-580" fmla="*/ 228889 h 250571"/>
              <a:gd name="connsiteX2-581" fmla="*/ 7841 w 125275"/>
              <a:gd name="connsiteY2-582" fmla="*/ 231642 h 250571"/>
              <a:gd name="connsiteX3-583" fmla="*/ 0 w 125275"/>
              <a:gd name="connsiteY3-584" fmla="*/ 250571 h 250571"/>
              <a:gd name="connsiteX4-585" fmla="*/ 0 w 125275"/>
              <a:gd name="connsiteY4-586" fmla="*/ 0 h 250571"/>
              <a:gd name="connsiteX5-587" fmla="*/ 0 w 125275"/>
              <a:gd name="connsiteY5-588" fmla="*/ 22 h 250571"/>
              <a:gd name="connsiteX6-589" fmla="*/ 0 w 125275"/>
              <a:gd name="connsiteY6-590" fmla="*/ 22 h 250571"/>
              <a:gd name="connsiteX7-591" fmla="*/ 125275 w 125275"/>
              <a:gd name="connsiteY7-592" fmla="*/ 125297 h 250571"/>
              <a:gd name="connsiteX8-593" fmla="*/ 116296 w 125275"/>
              <a:gd name="connsiteY8-594" fmla="*/ 134275 h 250571"/>
              <a:gd name="connsiteX0-595" fmla="*/ 116297 w 125275"/>
              <a:gd name="connsiteY0-596" fmla="*/ 134275 h 250571"/>
              <a:gd name="connsiteX1-597" fmla="*/ 21683 w 125275"/>
              <a:gd name="connsiteY1-598" fmla="*/ 228889 h 250571"/>
              <a:gd name="connsiteX2-599" fmla="*/ 7841 w 125275"/>
              <a:gd name="connsiteY2-600" fmla="*/ 231642 h 250571"/>
              <a:gd name="connsiteX3-601" fmla="*/ 0 w 125275"/>
              <a:gd name="connsiteY3-602" fmla="*/ 250571 h 250571"/>
              <a:gd name="connsiteX4-603" fmla="*/ 0 w 125275"/>
              <a:gd name="connsiteY4-604" fmla="*/ 0 h 250571"/>
              <a:gd name="connsiteX5-605" fmla="*/ 0 w 125275"/>
              <a:gd name="connsiteY5-606" fmla="*/ 22 h 250571"/>
              <a:gd name="connsiteX6-607" fmla="*/ 0 w 125275"/>
              <a:gd name="connsiteY6-608" fmla="*/ 22 h 250571"/>
              <a:gd name="connsiteX7-609" fmla="*/ 125275 w 125275"/>
              <a:gd name="connsiteY7-610" fmla="*/ 125297 h 250571"/>
              <a:gd name="connsiteX8-611" fmla="*/ 116296 w 125275"/>
              <a:gd name="connsiteY8-612" fmla="*/ 134275 h 250571"/>
              <a:gd name="connsiteX0-613" fmla="*/ 116297 w 125275"/>
              <a:gd name="connsiteY0-614" fmla="*/ 134275 h 250571"/>
              <a:gd name="connsiteX1-615" fmla="*/ 21683 w 125275"/>
              <a:gd name="connsiteY1-616" fmla="*/ 228889 h 250571"/>
              <a:gd name="connsiteX2-617" fmla="*/ 7841 w 125275"/>
              <a:gd name="connsiteY2-618" fmla="*/ 231642 h 250571"/>
              <a:gd name="connsiteX3-619" fmla="*/ 0 w 125275"/>
              <a:gd name="connsiteY3-620" fmla="*/ 250571 h 250571"/>
              <a:gd name="connsiteX4-621" fmla="*/ 0 w 125275"/>
              <a:gd name="connsiteY4-622" fmla="*/ 0 h 250571"/>
              <a:gd name="connsiteX5-623" fmla="*/ 0 w 125275"/>
              <a:gd name="connsiteY5-624" fmla="*/ 22 h 250571"/>
              <a:gd name="connsiteX6-625" fmla="*/ 0 w 125275"/>
              <a:gd name="connsiteY6-626" fmla="*/ 22 h 250571"/>
              <a:gd name="connsiteX7-627" fmla="*/ 125275 w 125275"/>
              <a:gd name="connsiteY7-628" fmla="*/ 125297 h 250571"/>
              <a:gd name="connsiteX8-629" fmla="*/ 116296 w 125275"/>
              <a:gd name="connsiteY8-630" fmla="*/ 134275 h 250571"/>
              <a:gd name="connsiteX0-631" fmla="*/ 116297 w 125275"/>
              <a:gd name="connsiteY0-632" fmla="*/ 134275 h 232490"/>
              <a:gd name="connsiteX1-633" fmla="*/ 21683 w 125275"/>
              <a:gd name="connsiteY1-634" fmla="*/ 228889 h 232490"/>
              <a:gd name="connsiteX2-635" fmla="*/ 7841 w 125275"/>
              <a:gd name="connsiteY2-636" fmla="*/ 231642 h 232490"/>
              <a:gd name="connsiteX3-637" fmla="*/ 1 w 125275"/>
              <a:gd name="connsiteY3-638" fmla="*/ 219908 h 232490"/>
              <a:gd name="connsiteX4-639" fmla="*/ 0 w 125275"/>
              <a:gd name="connsiteY4-640" fmla="*/ 0 h 232490"/>
              <a:gd name="connsiteX5-641" fmla="*/ 0 w 125275"/>
              <a:gd name="connsiteY5-642" fmla="*/ 22 h 232490"/>
              <a:gd name="connsiteX6-643" fmla="*/ 0 w 125275"/>
              <a:gd name="connsiteY6-644" fmla="*/ 22 h 232490"/>
              <a:gd name="connsiteX7-645" fmla="*/ 125275 w 125275"/>
              <a:gd name="connsiteY7-646" fmla="*/ 125297 h 232490"/>
              <a:gd name="connsiteX8-647" fmla="*/ 116296 w 125275"/>
              <a:gd name="connsiteY8-648" fmla="*/ 134275 h 232490"/>
              <a:gd name="connsiteX0-649" fmla="*/ 116297 w 125275"/>
              <a:gd name="connsiteY0-650" fmla="*/ 134275 h 232490"/>
              <a:gd name="connsiteX1-651" fmla="*/ 21683 w 125275"/>
              <a:gd name="connsiteY1-652" fmla="*/ 228889 h 232490"/>
              <a:gd name="connsiteX2-653" fmla="*/ 7841 w 125275"/>
              <a:gd name="connsiteY2-654" fmla="*/ 231642 h 232490"/>
              <a:gd name="connsiteX3-655" fmla="*/ 1 w 125275"/>
              <a:gd name="connsiteY3-656" fmla="*/ 219908 h 232490"/>
              <a:gd name="connsiteX4-657" fmla="*/ 0 w 125275"/>
              <a:gd name="connsiteY4-658" fmla="*/ 0 h 232490"/>
              <a:gd name="connsiteX5-659" fmla="*/ 0 w 125275"/>
              <a:gd name="connsiteY5-660" fmla="*/ 22 h 232490"/>
              <a:gd name="connsiteX6-661" fmla="*/ 0 w 125275"/>
              <a:gd name="connsiteY6-662" fmla="*/ 22 h 232490"/>
              <a:gd name="connsiteX7-663" fmla="*/ 125275 w 125275"/>
              <a:gd name="connsiteY7-664" fmla="*/ 125297 h 232490"/>
              <a:gd name="connsiteX8-665" fmla="*/ 116296 w 125275"/>
              <a:gd name="connsiteY8-666" fmla="*/ 134275 h 232490"/>
              <a:gd name="connsiteX0-667" fmla="*/ 116297 w 125275"/>
              <a:gd name="connsiteY0-668" fmla="*/ 134275 h 232490"/>
              <a:gd name="connsiteX1-669" fmla="*/ 21683 w 125275"/>
              <a:gd name="connsiteY1-670" fmla="*/ 228889 h 232490"/>
              <a:gd name="connsiteX2-671" fmla="*/ 7841 w 125275"/>
              <a:gd name="connsiteY2-672" fmla="*/ 231642 h 232490"/>
              <a:gd name="connsiteX3-673" fmla="*/ 1 w 125275"/>
              <a:gd name="connsiteY3-674" fmla="*/ 219908 h 232490"/>
              <a:gd name="connsiteX4-675" fmla="*/ 0 w 125275"/>
              <a:gd name="connsiteY4-676" fmla="*/ 0 h 232490"/>
              <a:gd name="connsiteX5-677" fmla="*/ 0 w 125275"/>
              <a:gd name="connsiteY5-678" fmla="*/ 22 h 232490"/>
              <a:gd name="connsiteX6-679" fmla="*/ 0 w 125275"/>
              <a:gd name="connsiteY6-680" fmla="*/ 22 h 232490"/>
              <a:gd name="connsiteX7-681" fmla="*/ 125275 w 125275"/>
              <a:gd name="connsiteY7-682" fmla="*/ 125297 h 232490"/>
              <a:gd name="connsiteX8-683" fmla="*/ 116296 w 125275"/>
              <a:gd name="connsiteY8-684" fmla="*/ 134275 h 232490"/>
              <a:gd name="connsiteX0-685" fmla="*/ 116297 w 125275"/>
              <a:gd name="connsiteY0-686" fmla="*/ 134254 h 232469"/>
              <a:gd name="connsiteX1-687" fmla="*/ 21683 w 125275"/>
              <a:gd name="connsiteY1-688" fmla="*/ 228868 h 232469"/>
              <a:gd name="connsiteX2-689" fmla="*/ 7841 w 125275"/>
              <a:gd name="connsiteY2-690" fmla="*/ 231621 h 232469"/>
              <a:gd name="connsiteX3-691" fmla="*/ 1 w 125275"/>
              <a:gd name="connsiteY3-692" fmla="*/ 219887 h 232469"/>
              <a:gd name="connsiteX4-693" fmla="*/ 1 w 125275"/>
              <a:gd name="connsiteY4-694" fmla="*/ 30644 h 232469"/>
              <a:gd name="connsiteX5-695" fmla="*/ 0 w 125275"/>
              <a:gd name="connsiteY5-696" fmla="*/ 1 h 232469"/>
              <a:gd name="connsiteX6-697" fmla="*/ 0 w 125275"/>
              <a:gd name="connsiteY6-698" fmla="*/ 1 h 232469"/>
              <a:gd name="connsiteX7-699" fmla="*/ 125275 w 125275"/>
              <a:gd name="connsiteY7-700" fmla="*/ 125276 h 232469"/>
              <a:gd name="connsiteX8-701" fmla="*/ 116296 w 125275"/>
              <a:gd name="connsiteY8-702" fmla="*/ 134254 h 232469"/>
              <a:gd name="connsiteX0-703" fmla="*/ 116297 w 125275"/>
              <a:gd name="connsiteY0-704" fmla="*/ 134253 h 232468"/>
              <a:gd name="connsiteX1-705" fmla="*/ 21683 w 125275"/>
              <a:gd name="connsiteY1-706" fmla="*/ 228867 h 232468"/>
              <a:gd name="connsiteX2-707" fmla="*/ 7841 w 125275"/>
              <a:gd name="connsiteY2-708" fmla="*/ 231620 h 232468"/>
              <a:gd name="connsiteX3-709" fmla="*/ 1 w 125275"/>
              <a:gd name="connsiteY3-710" fmla="*/ 219886 h 232468"/>
              <a:gd name="connsiteX4-711" fmla="*/ 1 w 125275"/>
              <a:gd name="connsiteY4-712" fmla="*/ 30643 h 232468"/>
              <a:gd name="connsiteX5-713" fmla="*/ 0 w 125275"/>
              <a:gd name="connsiteY5-714" fmla="*/ 0 h 232468"/>
              <a:gd name="connsiteX6-715" fmla="*/ 0 w 125275"/>
              <a:gd name="connsiteY6-716" fmla="*/ 0 h 232468"/>
              <a:gd name="connsiteX7-717" fmla="*/ 125275 w 125275"/>
              <a:gd name="connsiteY7-718" fmla="*/ 125275 h 232468"/>
              <a:gd name="connsiteX8-719" fmla="*/ 116296 w 125275"/>
              <a:gd name="connsiteY8-720" fmla="*/ 134253 h 232468"/>
              <a:gd name="connsiteX0-721" fmla="*/ 116297 w 125275"/>
              <a:gd name="connsiteY0-722" fmla="*/ 134253 h 232468"/>
              <a:gd name="connsiteX1-723" fmla="*/ 21683 w 125275"/>
              <a:gd name="connsiteY1-724" fmla="*/ 228867 h 232468"/>
              <a:gd name="connsiteX2-725" fmla="*/ 7841 w 125275"/>
              <a:gd name="connsiteY2-726" fmla="*/ 231620 h 232468"/>
              <a:gd name="connsiteX3-727" fmla="*/ 1 w 125275"/>
              <a:gd name="connsiteY3-728" fmla="*/ 219886 h 232468"/>
              <a:gd name="connsiteX4-729" fmla="*/ 1 w 125275"/>
              <a:gd name="connsiteY4-730" fmla="*/ 30643 h 232468"/>
              <a:gd name="connsiteX5-731" fmla="*/ 0 w 125275"/>
              <a:gd name="connsiteY5-732" fmla="*/ 0 h 232468"/>
              <a:gd name="connsiteX6-733" fmla="*/ 0 w 125275"/>
              <a:gd name="connsiteY6-734" fmla="*/ 0 h 232468"/>
              <a:gd name="connsiteX7-735" fmla="*/ 125275 w 125275"/>
              <a:gd name="connsiteY7-736" fmla="*/ 125275 h 232468"/>
              <a:gd name="connsiteX8-737" fmla="*/ 116296 w 125275"/>
              <a:gd name="connsiteY8-738" fmla="*/ 134253 h 232468"/>
              <a:gd name="connsiteX0-739" fmla="*/ 116297 w 125275"/>
              <a:gd name="connsiteY0-740" fmla="*/ 134253 h 232468"/>
              <a:gd name="connsiteX1-741" fmla="*/ 21683 w 125275"/>
              <a:gd name="connsiteY1-742" fmla="*/ 228867 h 232468"/>
              <a:gd name="connsiteX2-743" fmla="*/ 7841 w 125275"/>
              <a:gd name="connsiteY2-744" fmla="*/ 231620 h 232468"/>
              <a:gd name="connsiteX3-745" fmla="*/ 1 w 125275"/>
              <a:gd name="connsiteY3-746" fmla="*/ 219886 h 232468"/>
              <a:gd name="connsiteX4-747" fmla="*/ 1 w 125275"/>
              <a:gd name="connsiteY4-748" fmla="*/ 30643 h 232468"/>
              <a:gd name="connsiteX5-749" fmla="*/ 7843 w 125275"/>
              <a:gd name="connsiteY5-750" fmla="*/ 18930 h 232468"/>
              <a:gd name="connsiteX6-751" fmla="*/ 0 w 125275"/>
              <a:gd name="connsiteY6-752" fmla="*/ 0 h 232468"/>
              <a:gd name="connsiteX7-753" fmla="*/ 125275 w 125275"/>
              <a:gd name="connsiteY7-754" fmla="*/ 125275 h 232468"/>
              <a:gd name="connsiteX8-755" fmla="*/ 116296 w 125275"/>
              <a:gd name="connsiteY8-756" fmla="*/ 134253 h 232468"/>
              <a:gd name="connsiteX0-757" fmla="*/ 116297 w 125275"/>
              <a:gd name="connsiteY0-758" fmla="*/ 134253 h 232468"/>
              <a:gd name="connsiteX1-759" fmla="*/ 21683 w 125275"/>
              <a:gd name="connsiteY1-760" fmla="*/ 228867 h 232468"/>
              <a:gd name="connsiteX2-761" fmla="*/ 7841 w 125275"/>
              <a:gd name="connsiteY2-762" fmla="*/ 231620 h 232468"/>
              <a:gd name="connsiteX3-763" fmla="*/ 1 w 125275"/>
              <a:gd name="connsiteY3-764" fmla="*/ 219886 h 232468"/>
              <a:gd name="connsiteX4-765" fmla="*/ 1 w 125275"/>
              <a:gd name="connsiteY4-766" fmla="*/ 30643 h 232468"/>
              <a:gd name="connsiteX5-767" fmla="*/ 7843 w 125275"/>
              <a:gd name="connsiteY5-768" fmla="*/ 18930 h 232468"/>
              <a:gd name="connsiteX6-769" fmla="*/ 0 w 125275"/>
              <a:gd name="connsiteY6-770" fmla="*/ 0 h 232468"/>
              <a:gd name="connsiteX7-771" fmla="*/ 125275 w 125275"/>
              <a:gd name="connsiteY7-772" fmla="*/ 125275 h 232468"/>
              <a:gd name="connsiteX8-773" fmla="*/ 116296 w 125275"/>
              <a:gd name="connsiteY8-774" fmla="*/ 134253 h 232468"/>
              <a:gd name="connsiteX0-775" fmla="*/ 116297 w 125275"/>
              <a:gd name="connsiteY0-776" fmla="*/ 134253 h 232468"/>
              <a:gd name="connsiteX1-777" fmla="*/ 21683 w 125275"/>
              <a:gd name="connsiteY1-778" fmla="*/ 228867 h 232468"/>
              <a:gd name="connsiteX2-779" fmla="*/ 7841 w 125275"/>
              <a:gd name="connsiteY2-780" fmla="*/ 231620 h 232468"/>
              <a:gd name="connsiteX3-781" fmla="*/ 1 w 125275"/>
              <a:gd name="connsiteY3-782" fmla="*/ 219886 h 232468"/>
              <a:gd name="connsiteX4-783" fmla="*/ 1 w 125275"/>
              <a:gd name="connsiteY4-784" fmla="*/ 30643 h 232468"/>
              <a:gd name="connsiteX5-785" fmla="*/ 7843 w 125275"/>
              <a:gd name="connsiteY5-786" fmla="*/ 18930 h 232468"/>
              <a:gd name="connsiteX6-787" fmla="*/ 0 w 125275"/>
              <a:gd name="connsiteY6-788" fmla="*/ 0 h 232468"/>
              <a:gd name="connsiteX7-789" fmla="*/ 125275 w 125275"/>
              <a:gd name="connsiteY7-790" fmla="*/ 125275 h 232468"/>
              <a:gd name="connsiteX8-791" fmla="*/ 116296 w 125275"/>
              <a:gd name="connsiteY8-792" fmla="*/ 134253 h 232468"/>
              <a:gd name="connsiteX0-793" fmla="*/ 116296 w 125274"/>
              <a:gd name="connsiteY0-794" fmla="*/ 116172 h 214387"/>
              <a:gd name="connsiteX1-795" fmla="*/ 21682 w 125274"/>
              <a:gd name="connsiteY1-796" fmla="*/ 210786 h 214387"/>
              <a:gd name="connsiteX2-797" fmla="*/ 7840 w 125274"/>
              <a:gd name="connsiteY2-798" fmla="*/ 213539 h 214387"/>
              <a:gd name="connsiteX3-799" fmla="*/ 0 w 125274"/>
              <a:gd name="connsiteY3-800" fmla="*/ 201805 h 214387"/>
              <a:gd name="connsiteX4-801" fmla="*/ 0 w 125274"/>
              <a:gd name="connsiteY4-802" fmla="*/ 12562 h 214387"/>
              <a:gd name="connsiteX5-803" fmla="*/ 7842 w 125274"/>
              <a:gd name="connsiteY5-804" fmla="*/ 849 h 214387"/>
              <a:gd name="connsiteX6-805" fmla="*/ 21682 w 125274"/>
              <a:gd name="connsiteY6-806" fmla="*/ 3601 h 214387"/>
              <a:gd name="connsiteX7-807" fmla="*/ 125274 w 125274"/>
              <a:gd name="connsiteY7-808" fmla="*/ 107194 h 214387"/>
              <a:gd name="connsiteX8-809" fmla="*/ 116295 w 125274"/>
              <a:gd name="connsiteY8-810" fmla="*/ 116172 h 214387"/>
              <a:gd name="connsiteX0-811" fmla="*/ 116296 w 125274"/>
              <a:gd name="connsiteY0-812" fmla="*/ 116172 h 214387"/>
              <a:gd name="connsiteX1-813" fmla="*/ 21682 w 125274"/>
              <a:gd name="connsiteY1-814" fmla="*/ 210786 h 214387"/>
              <a:gd name="connsiteX2-815" fmla="*/ 7840 w 125274"/>
              <a:gd name="connsiteY2-816" fmla="*/ 213539 h 214387"/>
              <a:gd name="connsiteX3-817" fmla="*/ 0 w 125274"/>
              <a:gd name="connsiteY3-818" fmla="*/ 201805 h 214387"/>
              <a:gd name="connsiteX4-819" fmla="*/ 0 w 125274"/>
              <a:gd name="connsiteY4-820" fmla="*/ 12562 h 214387"/>
              <a:gd name="connsiteX5-821" fmla="*/ 7842 w 125274"/>
              <a:gd name="connsiteY5-822" fmla="*/ 849 h 214387"/>
              <a:gd name="connsiteX6-823" fmla="*/ 21682 w 125274"/>
              <a:gd name="connsiteY6-824" fmla="*/ 3601 h 214387"/>
              <a:gd name="connsiteX7-825" fmla="*/ 125274 w 125274"/>
              <a:gd name="connsiteY7-826" fmla="*/ 107194 h 214387"/>
              <a:gd name="connsiteX8-827" fmla="*/ 116295 w 125274"/>
              <a:gd name="connsiteY8-828" fmla="*/ 116172 h 214387"/>
              <a:gd name="connsiteX0-829" fmla="*/ 116296 w 125274"/>
              <a:gd name="connsiteY0-830" fmla="*/ 116172 h 214387"/>
              <a:gd name="connsiteX1-831" fmla="*/ 21682 w 125274"/>
              <a:gd name="connsiteY1-832" fmla="*/ 210786 h 214387"/>
              <a:gd name="connsiteX2-833" fmla="*/ 7840 w 125274"/>
              <a:gd name="connsiteY2-834" fmla="*/ 213539 h 214387"/>
              <a:gd name="connsiteX3-835" fmla="*/ 0 w 125274"/>
              <a:gd name="connsiteY3-836" fmla="*/ 201805 h 214387"/>
              <a:gd name="connsiteX4-837" fmla="*/ 0 w 125274"/>
              <a:gd name="connsiteY4-838" fmla="*/ 12562 h 214387"/>
              <a:gd name="connsiteX5-839" fmla="*/ 7842 w 125274"/>
              <a:gd name="connsiteY5-840" fmla="*/ 849 h 214387"/>
              <a:gd name="connsiteX6-841" fmla="*/ 21682 w 125274"/>
              <a:gd name="connsiteY6-842" fmla="*/ 3601 h 214387"/>
              <a:gd name="connsiteX7-843" fmla="*/ 125274 w 125274"/>
              <a:gd name="connsiteY7-844" fmla="*/ 107194 h 214387"/>
              <a:gd name="connsiteX8-845" fmla="*/ 116295 w 125274"/>
              <a:gd name="connsiteY8-846" fmla="*/ 116172 h 214387"/>
              <a:gd name="connsiteX0-847" fmla="*/ 116296 w 121722"/>
              <a:gd name="connsiteY0-848" fmla="*/ 116172 h 214387"/>
              <a:gd name="connsiteX1-849" fmla="*/ 21682 w 121722"/>
              <a:gd name="connsiteY1-850" fmla="*/ 210786 h 214387"/>
              <a:gd name="connsiteX2-851" fmla="*/ 7840 w 121722"/>
              <a:gd name="connsiteY2-852" fmla="*/ 213539 h 214387"/>
              <a:gd name="connsiteX3-853" fmla="*/ 0 w 121722"/>
              <a:gd name="connsiteY3-854" fmla="*/ 201805 h 214387"/>
              <a:gd name="connsiteX4-855" fmla="*/ 0 w 121722"/>
              <a:gd name="connsiteY4-856" fmla="*/ 12562 h 214387"/>
              <a:gd name="connsiteX5-857" fmla="*/ 7842 w 121722"/>
              <a:gd name="connsiteY5-858" fmla="*/ 849 h 214387"/>
              <a:gd name="connsiteX6-859" fmla="*/ 21682 w 121722"/>
              <a:gd name="connsiteY6-860" fmla="*/ 3601 h 214387"/>
              <a:gd name="connsiteX7-861" fmla="*/ 116295 w 121722"/>
              <a:gd name="connsiteY7-862" fmla="*/ 98215 h 214387"/>
              <a:gd name="connsiteX8-863" fmla="*/ 116295 w 121722"/>
              <a:gd name="connsiteY8-864" fmla="*/ 116172 h 214387"/>
              <a:gd name="connsiteX0-865" fmla="*/ 116296 w 120240"/>
              <a:gd name="connsiteY0-866" fmla="*/ 116172 h 214387"/>
              <a:gd name="connsiteX1-867" fmla="*/ 21682 w 120240"/>
              <a:gd name="connsiteY1-868" fmla="*/ 210786 h 214387"/>
              <a:gd name="connsiteX2-869" fmla="*/ 7840 w 120240"/>
              <a:gd name="connsiteY2-870" fmla="*/ 213539 h 214387"/>
              <a:gd name="connsiteX3-871" fmla="*/ 0 w 120240"/>
              <a:gd name="connsiteY3-872" fmla="*/ 201805 h 214387"/>
              <a:gd name="connsiteX4-873" fmla="*/ 0 w 120240"/>
              <a:gd name="connsiteY4-874" fmla="*/ 12562 h 214387"/>
              <a:gd name="connsiteX5-875" fmla="*/ 7842 w 120240"/>
              <a:gd name="connsiteY5-876" fmla="*/ 849 h 214387"/>
              <a:gd name="connsiteX6-877" fmla="*/ 21682 w 120240"/>
              <a:gd name="connsiteY6-878" fmla="*/ 3601 h 214387"/>
              <a:gd name="connsiteX7-879" fmla="*/ 116295 w 120240"/>
              <a:gd name="connsiteY7-880" fmla="*/ 98215 h 214387"/>
              <a:gd name="connsiteX8-881" fmla="*/ 116295 w 120240"/>
              <a:gd name="connsiteY8-882" fmla="*/ 116172 h 214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0240" h="214387">
                <a:moveTo>
                  <a:pt x="116296" y="116172"/>
                </a:moveTo>
                <a:cubicBezTo>
                  <a:pt x="116296" y="116172"/>
                  <a:pt x="21682" y="210786"/>
                  <a:pt x="21682" y="210786"/>
                </a:cubicBezTo>
                <a:cubicBezTo>
                  <a:pt x="18313" y="214156"/>
                  <a:pt x="12243" y="215362"/>
                  <a:pt x="7840" y="213539"/>
                </a:cubicBezTo>
                <a:cubicBezTo>
                  <a:pt x="3438" y="211715"/>
                  <a:pt x="0" y="206570"/>
                  <a:pt x="0" y="201805"/>
                </a:cubicBezTo>
                <a:cubicBezTo>
                  <a:pt x="0" y="201805"/>
                  <a:pt x="0" y="12562"/>
                  <a:pt x="0" y="12562"/>
                </a:cubicBezTo>
                <a:cubicBezTo>
                  <a:pt x="0" y="7797"/>
                  <a:pt x="3440" y="2672"/>
                  <a:pt x="7842" y="849"/>
                </a:cubicBezTo>
                <a:cubicBezTo>
                  <a:pt x="12244" y="-975"/>
                  <a:pt x="18313" y="232"/>
                  <a:pt x="21682" y="3601"/>
                </a:cubicBezTo>
                <a:cubicBezTo>
                  <a:pt x="21681" y="3601"/>
                  <a:pt x="116295" y="98215"/>
                  <a:pt x="116295" y="98215"/>
                </a:cubicBezTo>
                <a:cubicBezTo>
                  <a:pt x="121555" y="103475"/>
                  <a:pt x="121555" y="110913"/>
                  <a:pt x="116295" y="116172"/>
                </a:cubicBezTo>
                <a:close/>
              </a:path>
            </a:pathLst>
          </a:custGeom>
          <a:solidFill>
            <a:srgbClr val="C0504D">
              <a:lumMod val="60000"/>
              <a:lumOff val="40000"/>
              <a:alpha val="50000"/>
            </a:srgbClr>
          </a:solidFill>
          <a:ln>
            <a:noFill/>
          </a:ln>
          <a:effectLst/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7" name="圆角矩形 156"/>
          <p:cNvSpPr/>
          <p:nvPr/>
        </p:nvSpPr>
        <p:spPr>
          <a:xfrm>
            <a:off x="6125210" y="887095"/>
            <a:ext cx="2447925" cy="2797810"/>
          </a:xfrm>
          <a:prstGeom prst="roundRect">
            <a:avLst>
              <a:gd name="adj" fmla="val 3082"/>
            </a:avLst>
          </a:prstGeom>
          <a:gradFill>
            <a:gsLst>
              <a:gs pos="0">
                <a:srgbClr val="4F81BD">
                  <a:lumMod val="60000"/>
                  <a:lumOff val="40000"/>
                  <a:alpha val="100000"/>
                </a:srgbClr>
              </a:gs>
              <a:gs pos="95000">
                <a:srgbClr val="4F81BD">
                  <a:alpha val="100000"/>
                </a:srgbClr>
              </a:gs>
            </a:gsLst>
            <a:lin ang="5400000" scaled="0"/>
          </a:gradFill>
          <a:ln>
            <a:noFill/>
          </a:ln>
          <a:effectLst>
            <a:outerShdw blurRad="165100" dist="190500" dir="5400000" algn="t" rotWithShape="0">
              <a:srgbClr val="4F81BD">
                <a:lumMod val="75000"/>
                <a:alpha val="13000"/>
              </a:srgbClr>
            </a:outerShdw>
          </a:effectLst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8" name="组合 157"/>
          <p:cNvGrpSpPr/>
          <p:nvPr/>
        </p:nvGrpSpPr>
        <p:grpSpPr>
          <a:xfrm rot="0">
            <a:off x="6120130" y="1301750"/>
            <a:ext cx="2454275" cy="1727835"/>
            <a:chOff x="1783" y="7414"/>
            <a:chExt cx="5292" cy="3891"/>
          </a:xfrm>
        </p:grpSpPr>
        <p:sp>
          <p:nvSpPr>
            <p:cNvPr id="159" name="文本框 158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多向性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多个要素共同作用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叠加性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效果≠单个要素之和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目标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一致性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2" name="文本占位符 3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125210" y="885825"/>
            <a:ext cx="2468880" cy="389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协同</a:t>
            </a: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影响关系的特征</a:t>
            </a:r>
            <a:endParaRPr lang="zh-CN" altLang="en-US" sz="18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6127115" y="3040380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t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不可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分割性</a:t>
            </a:r>
            <a:endParaRPr lang="zh-CN" altLang="en-US" sz="1400" b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单独要素无法达到协同效果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4" name="圆角矩形 163"/>
          <p:cNvSpPr/>
          <p:nvPr/>
        </p:nvSpPr>
        <p:spPr>
          <a:xfrm>
            <a:off x="8854440" y="887095"/>
            <a:ext cx="2447925" cy="2797810"/>
          </a:xfrm>
          <a:prstGeom prst="roundRect">
            <a:avLst>
              <a:gd name="adj" fmla="val 3082"/>
            </a:avLst>
          </a:prstGeom>
          <a:gradFill>
            <a:gsLst>
              <a:gs pos="0">
                <a:srgbClr val="C0504D">
                  <a:lumMod val="60000"/>
                  <a:lumOff val="40000"/>
                  <a:alpha val="100000"/>
                </a:srgbClr>
              </a:gs>
              <a:gs pos="95000">
                <a:srgbClr val="C0504D">
                  <a:alpha val="100000"/>
                </a:srgbClr>
              </a:gs>
            </a:gsLst>
            <a:lin ang="5400000" scaled="0"/>
          </a:gradFill>
          <a:ln>
            <a:noFill/>
          </a:ln>
          <a:effectLst>
            <a:outerShdw blurRad="165100" dist="190500" dir="5400000" algn="t" rotWithShape="0">
              <a:srgbClr val="C0504D">
                <a:lumMod val="75000"/>
                <a:alpha val="13000"/>
              </a:srgbClr>
            </a:outerShdw>
          </a:effectLst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65" name="组合 164"/>
          <p:cNvGrpSpPr/>
          <p:nvPr/>
        </p:nvGrpSpPr>
        <p:grpSpPr>
          <a:xfrm rot="0">
            <a:off x="8849360" y="1301750"/>
            <a:ext cx="2454275" cy="1727835"/>
            <a:chOff x="1783" y="7414"/>
            <a:chExt cx="5292" cy="3891"/>
          </a:xfrm>
        </p:grpSpPr>
        <p:sp>
          <p:nvSpPr>
            <p:cNvPr id="166" name="文本框 165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间接性</a:t>
              </a:r>
              <a:endParaRPr lang="zh-CN" altLang="en-US"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需中介</a:t>
              </a:r>
              <a:r>
                <a: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桥梁</a:t>
              </a:r>
              <a:endParaRPr lang="zh-CN" altLang="en-US"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 anchor="ctr" anchorCtr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传递衰减性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作用强度可能随中介环节减弱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中介</a:t>
              </a:r>
              <a:r>
                <a:rPr lang="zh-CN" altLang="en-US" sz="14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依赖性</a:t>
              </a:r>
              <a:endParaRPr lang="zh-CN" altLang="en-US"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中介失效则影响中断</a:t>
              </a:r>
              <a:endParaRPr lang="zh-CN" altLang="en-US"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69" name="文本占位符 3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854440" y="887095"/>
            <a:ext cx="2468880" cy="3886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中介</a:t>
            </a: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影响关系的特征</a:t>
            </a:r>
            <a:endParaRPr lang="zh-CN" altLang="en-US" sz="18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8856345" y="3040380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ctr" anchorCtr="0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多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环节性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1" name="任意多边形: 形状 5"/>
          <p:cNvSpPr/>
          <p:nvPr>
            <p:custDataLst>
              <p:tags r:id="rId11"/>
            </p:custDataLst>
          </p:nvPr>
        </p:nvSpPr>
        <p:spPr>
          <a:xfrm rot="16200000">
            <a:off x="7301865" y="3780790"/>
            <a:ext cx="88265" cy="234315"/>
          </a:xfrm>
          <a:custGeom>
            <a:avLst/>
            <a:gdLst>
              <a:gd name="connsiteX0" fmla="*/ 125275 w 125275"/>
              <a:gd name="connsiteY0" fmla="*/ 125297 h 250571"/>
              <a:gd name="connsiteX1" fmla="*/ 0 w 125275"/>
              <a:gd name="connsiteY1" fmla="*/ 250571 h 250571"/>
              <a:gd name="connsiteX2" fmla="*/ 0 w 125275"/>
              <a:gd name="connsiteY2" fmla="*/ 250571 h 250571"/>
              <a:gd name="connsiteX3" fmla="*/ 0 w 125275"/>
              <a:gd name="connsiteY3" fmla="*/ 250571 h 250571"/>
              <a:gd name="connsiteX4" fmla="*/ 0 w 125275"/>
              <a:gd name="connsiteY4" fmla="*/ 0 h 250571"/>
              <a:gd name="connsiteX5" fmla="*/ 0 w 125275"/>
              <a:gd name="connsiteY5" fmla="*/ 22 h 250571"/>
              <a:gd name="connsiteX6" fmla="*/ 0 w 125275"/>
              <a:gd name="connsiteY6" fmla="*/ 22 h 250571"/>
              <a:gd name="connsiteX7" fmla="*/ 125275 w 125275"/>
              <a:gd name="connsiteY7" fmla="*/ 125297 h 250571"/>
              <a:gd name="connsiteX8" fmla="*/ 125275 w 125275"/>
              <a:gd name="connsiteY8" fmla="*/ 125297 h 250571"/>
              <a:gd name="connsiteX0-1" fmla="*/ 125275 w 125276"/>
              <a:gd name="connsiteY0-2" fmla="*/ 125297 h 250571"/>
              <a:gd name="connsiteX1-3" fmla="*/ 0 w 125276"/>
              <a:gd name="connsiteY1-4" fmla="*/ 250571 h 250571"/>
              <a:gd name="connsiteX2-5" fmla="*/ 0 w 125276"/>
              <a:gd name="connsiteY2-6" fmla="*/ 250571 h 250571"/>
              <a:gd name="connsiteX3-7" fmla="*/ 0 w 125276"/>
              <a:gd name="connsiteY3-8" fmla="*/ 250571 h 250571"/>
              <a:gd name="connsiteX4-9" fmla="*/ 0 w 125276"/>
              <a:gd name="connsiteY4-10" fmla="*/ 0 h 250571"/>
              <a:gd name="connsiteX5-11" fmla="*/ 0 w 125276"/>
              <a:gd name="connsiteY5-12" fmla="*/ 22 h 250571"/>
              <a:gd name="connsiteX6-13" fmla="*/ 0 w 125276"/>
              <a:gd name="connsiteY6-14" fmla="*/ 22 h 250571"/>
              <a:gd name="connsiteX7-15" fmla="*/ 125275 w 125276"/>
              <a:gd name="connsiteY7-16" fmla="*/ 125297 h 250571"/>
              <a:gd name="connsiteX8-17" fmla="*/ 125276 w 125276"/>
              <a:gd name="connsiteY8-18" fmla="*/ 125298 h 250571"/>
              <a:gd name="connsiteX0-19" fmla="*/ 125275 w 125276"/>
              <a:gd name="connsiteY0-20" fmla="*/ 125298 h 250571"/>
              <a:gd name="connsiteX1-21" fmla="*/ 0 w 125276"/>
              <a:gd name="connsiteY1-22" fmla="*/ 250571 h 250571"/>
              <a:gd name="connsiteX2-23" fmla="*/ 0 w 125276"/>
              <a:gd name="connsiteY2-24" fmla="*/ 250571 h 250571"/>
              <a:gd name="connsiteX3-25" fmla="*/ 0 w 125276"/>
              <a:gd name="connsiteY3-26" fmla="*/ 250571 h 250571"/>
              <a:gd name="connsiteX4-27" fmla="*/ 0 w 125276"/>
              <a:gd name="connsiteY4-28" fmla="*/ 0 h 250571"/>
              <a:gd name="connsiteX5-29" fmla="*/ 0 w 125276"/>
              <a:gd name="connsiteY5-30" fmla="*/ 22 h 250571"/>
              <a:gd name="connsiteX6-31" fmla="*/ 0 w 125276"/>
              <a:gd name="connsiteY6-32" fmla="*/ 22 h 250571"/>
              <a:gd name="connsiteX7-33" fmla="*/ 125275 w 125276"/>
              <a:gd name="connsiteY7-34" fmla="*/ 125297 h 250571"/>
              <a:gd name="connsiteX8-35" fmla="*/ 125276 w 125276"/>
              <a:gd name="connsiteY8-36" fmla="*/ 125298 h 250571"/>
              <a:gd name="connsiteX0-37" fmla="*/ 125275 w 125276"/>
              <a:gd name="connsiteY0-38" fmla="*/ 125298 h 250571"/>
              <a:gd name="connsiteX1-39" fmla="*/ 0 w 125276"/>
              <a:gd name="connsiteY1-40" fmla="*/ 250571 h 250571"/>
              <a:gd name="connsiteX2-41" fmla="*/ 0 w 125276"/>
              <a:gd name="connsiteY2-42" fmla="*/ 250571 h 250571"/>
              <a:gd name="connsiteX3-43" fmla="*/ 0 w 125276"/>
              <a:gd name="connsiteY3-44" fmla="*/ 250571 h 250571"/>
              <a:gd name="connsiteX4-45" fmla="*/ 0 w 125276"/>
              <a:gd name="connsiteY4-46" fmla="*/ 0 h 250571"/>
              <a:gd name="connsiteX5-47" fmla="*/ 0 w 125276"/>
              <a:gd name="connsiteY5-48" fmla="*/ 22 h 250571"/>
              <a:gd name="connsiteX6-49" fmla="*/ 0 w 125276"/>
              <a:gd name="connsiteY6-50" fmla="*/ 22 h 250571"/>
              <a:gd name="connsiteX7-51" fmla="*/ 125275 w 125276"/>
              <a:gd name="connsiteY7-52" fmla="*/ 125297 h 250571"/>
              <a:gd name="connsiteX8-53" fmla="*/ 125276 w 125276"/>
              <a:gd name="connsiteY8-54" fmla="*/ 125298 h 250571"/>
              <a:gd name="connsiteX0-55" fmla="*/ 125275 w 125276"/>
              <a:gd name="connsiteY0-56" fmla="*/ 125298 h 250571"/>
              <a:gd name="connsiteX1-57" fmla="*/ 0 w 125276"/>
              <a:gd name="connsiteY1-58" fmla="*/ 250571 h 250571"/>
              <a:gd name="connsiteX2-59" fmla="*/ 0 w 125276"/>
              <a:gd name="connsiteY2-60" fmla="*/ 250571 h 250571"/>
              <a:gd name="connsiteX3-61" fmla="*/ 0 w 125276"/>
              <a:gd name="connsiteY3-62" fmla="*/ 250571 h 250571"/>
              <a:gd name="connsiteX4-63" fmla="*/ 0 w 125276"/>
              <a:gd name="connsiteY4-64" fmla="*/ 0 h 250571"/>
              <a:gd name="connsiteX5-65" fmla="*/ 0 w 125276"/>
              <a:gd name="connsiteY5-66" fmla="*/ 22 h 250571"/>
              <a:gd name="connsiteX6-67" fmla="*/ 0 w 125276"/>
              <a:gd name="connsiteY6-68" fmla="*/ 22 h 250571"/>
              <a:gd name="connsiteX7-69" fmla="*/ 125275 w 125276"/>
              <a:gd name="connsiteY7-70" fmla="*/ 125297 h 250571"/>
              <a:gd name="connsiteX8-71" fmla="*/ 125276 w 125276"/>
              <a:gd name="connsiteY8-72" fmla="*/ 125298 h 250571"/>
              <a:gd name="connsiteX0-73" fmla="*/ 125275 w 125276"/>
              <a:gd name="connsiteY0-74" fmla="*/ 125298 h 250572"/>
              <a:gd name="connsiteX1-75" fmla="*/ 0 w 125276"/>
              <a:gd name="connsiteY1-76" fmla="*/ 250572 h 250572"/>
              <a:gd name="connsiteX2-77" fmla="*/ 0 w 125276"/>
              <a:gd name="connsiteY2-78" fmla="*/ 250571 h 250572"/>
              <a:gd name="connsiteX3-79" fmla="*/ 0 w 125276"/>
              <a:gd name="connsiteY3-80" fmla="*/ 250571 h 250572"/>
              <a:gd name="connsiteX4-81" fmla="*/ 0 w 125276"/>
              <a:gd name="connsiteY4-82" fmla="*/ 0 h 250572"/>
              <a:gd name="connsiteX5-83" fmla="*/ 0 w 125276"/>
              <a:gd name="connsiteY5-84" fmla="*/ 22 h 250572"/>
              <a:gd name="connsiteX6-85" fmla="*/ 0 w 125276"/>
              <a:gd name="connsiteY6-86" fmla="*/ 22 h 250572"/>
              <a:gd name="connsiteX7-87" fmla="*/ 125275 w 125276"/>
              <a:gd name="connsiteY7-88" fmla="*/ 125297 h 250572"/>
              <a:gd name="connsiteX8-89" fmla="*/ 125276 w 125276"/>
              <a:gd name="connsiteY8-90" fmla="*/ 125298 h 250572"/>
              <a:gd name="connsiteX0-91" fmla="*/ 125275 w 125276"/>
              <a:gd name="connsiteY0-92" fmla="*/ 125298 h 250572"/>
              <a:gd name="connsiteX1-93" fmla="*/ 0 w 125276"/>
              <a:gd name="connsiteY1-94" fmla="*/ 250572 h 250572"/>
              <a:gd name="connsiteX2-95" fmla="*/ 0 w 125276"/>
              <a:gd name="connsiteY2-96" fmla="*/ 250571 h 250572"/>
              <a:gd name="connsiteX3-97" fmla="*/ 0 w 125276"/>
              <a:gd name="connsiteY3-98" fmla="*/ 250571 h 250572"/>
              <a:gd name="connsiteX4-99" fmla="*/ 0 w 125276"/>
              <a:gd name="connsiteY4-100" fmla="*/ 0 h 250572"/>
              <a:gd name="connsiteX5-101" fmla="*/ 0 w 125276"/>
              <a:gd name="connsiteY5-102" fmla="*/ 22 h 250572"/>
              <a:gd name="connsiteX6-103" fmla="*/ 0 w 125276"/>
              <a:gd name="connsiteY6-104" fmla="*/ 22 h 250572"/>
              <a:gd name="connsiteX7-105" fmla="*/ 125275 w 125276"/>
              <a:gd name="connsiteY7-106" fmla="*/ 125297 h 250572"/>
              <a:gd name="connsiteX8-107" fmla="*/ 125276 w 125276"/>
              <a:gd name="connsiteY8-108" fmla="*/ 125298 h 250572"/>
              <a:gd name="connsiteX0-109" fmla="*/ 125275 w 125276"/>
              <a:gd name="connsiteY0-110" fmla="*/ 125298 h 250572"/>
              <a:gd name="connsiteX1-111" fmla="*/ 0 w 125276"/>
              <a:gd name="connsiteY1-112" fmla="*/ 250572 h 250572"/>
              <a:gd name="connsiteX2-113" fmla="*/ 0 w 125276"/>
              <a:gd name="connsiteY2-114" fmla="*/ 250571 h 250572"/>
              <a:gd name="connsiteX3-115" fmla="*/ 0 w 125276"/>
              <a:gd name="connsiteY3-116" fmla="*/ 250571 h 250572"/>
              <a:gd name="connsiteX4-117" fmla="*/ 0 w 125276"/>
              <a:gd name="connsiteY4-118" fmla="*/ 0 h 250572"/>
              <a:gd name="connsiteX5-119" fmla="*/ 0 w 125276"/>
              <a:gd name="connsiteY5-120" fmla="*/ 22 h 250572"/>
              <a:gd name="connsiteX6-121" fmla="*/ 0 w 125276"/>
              <a:gd name="connsiteY6-122" fmla="*/ 22 h 250572"/>
              <a:gd name="connsiteX7-123" fmla="*/ 125275 w 125276"/>
              <a:gd name="connsiteY7-124" fmla="*/ 125297 h 250572"/>
              <a:gd name="connsiteX8-125" fmla="*/ 125276 w 125276"/>
              <a:gd name="connsiteY8-126" fmla="*/ 125298 h 250572"/>
              <a:gd name="connsiteX0-127" fmla="*/ 125275 w 125276"/>
              <a:gd name="connsiteY0-128" fmla="*/ 125298 h 250572"/>
              <a:gd name="connsiteX1-129" fmla="*/ 0 w 125276"/>
              <a:gd name="connsiteY1-130" fmla="*/ 250572 h 250572"/>
              <a:gd name="connsiteX2-131" fmla="*/ 0 w 125276"/>
              <a:gd name="connsiteY2-132" fmla="*/ 250571 h 250572"/>
              <a:gd name="connsiteX3-133" fmla="*/ 0 w 125276"/>
              <a:gd name="connsiteY3-134" fmla="*/ 250571 h 250572"/>
              <a:gd name="connsiteX4-135" fmla="*/ 0 w 125276"/>
              <a:gd name="connsiteY4-136" fmla="*/ 0 h 250572"/>
              <a:gd name="connsiteX5-137" fmla="*/ 0 w 125276"/>
              <a:gd name="connsiteY5-138" fmla="*/ 22 h 250572"/>
              <a:gd name="connsiteX6-139" fmla="*/ 0 w 125276"/>
              <a:gd name="connsiteY6-140" fmla="*/ 22 h 250572"/>
              <a:gd name="connsiteX7-141" fmla="*/ 125275 w 125276"/>
              <a:gd name="connsiteY7-142" fmla="*/ 125297 h 250572"/>
              <a:gd name="connsiteX8-143" fmla="*/ 125276 w 125276"/>
              <a:gd name="connsiteY8-144" fmla="*/ 125298 h 250572"/>
              <a:gd name="connsiteX0-145" fmla="*/ 125275 w 125276"/>
              <a:gd name="connsiteY0-146" fmla="*/ 125298 h 250572"/>
              <a:gd name="connsiteX1-147" fmla="*/ 0 w 125276"/>
              <a:gd name="connsiteY1-148" fmla="*/ 250572 h 250572"/>
              <a:gd name="connsiteX2-149" fmla="*/ 0 w 125276"/>
              <a:gd name="connsiteY2-150" fmla="*/ 250571 h 250572"/>
              <a:gd name="connsiteX3-151" fmla="*/ 0 w 125276"/>
              <a:gd name="connsiteY3-152" fmla="*/ 250571 h 250572"/>
              <a:gd name="connsiteX4-153" fmla="*/ 0 w 125276"/>
              <a:gd name="connsiteY4-154" fmla="*/ 0 h 250572"/>
              <a:gd name="connsiteX5-155" fmla="*/ 0 w 125276"/>
              <a:gd name="connsiteY5-156" fmla="*/ 22 h 250572"/>
              <a:gd name="connsiteX6-157" fmla="*/ 0 w 125276"/>
              <a:gd name="connsiteY6-158" fmla="*/ 22 h 250572"/>
              <a:gd name="connsiteX7-159" fmla="*/ 125275 w 125276"/>
              <a:gd name="connsiteY7-160" fmla="*/ 125297 h 250572"/>
              <a:gd name="connsiteX8-161" fmla="*/ 125276 w 125276"/>
              <a:gd name="connsiteY8-162" fmla="*/ 125298 h 250572"/>
              <a:gd name="connsiteX0-163" fmla="*/ 125275 w 125276"/>
              <a:gd name="connsiteY0-164" fmla="*/ 125298 h 250572"/>
              <a:gd name="connsiteX1-165" fmla="*/ 0 w 125276"/>
              <a:gd name="connsiteY1-166" fmla="*/ 250572 h 250572"/>
              <a:gd name="connsiteX2-167" fmla="*/ 0 w 125276"/>
              <a:gd name="connsiteY2-168" fmla="*/ 250571 h 250572"/>
              <a:gd name="connsiteX3-169" fmla="*/ 0 w 125276"/>
              <a:gd name="connsiteY3-170" fmla="*/ 250571 h 250572"/>
              <a:gd name="connsiteX4-171" fmla="*/ 0 w 125276"/>
              <a:gd name="connsiteY4-172" fmla="*/ 0 h 250572"/>
              <a:gd name="connsiteX5-173" fmla="*/ 0 w 125276"/>
              <a:gd name="connsiteY5-174" fmla="*/ 22 h 250572"/>
              <a:gd name="connsiteX6-175" fmla="*/ 0 w 125276"/>
              <a:gd name="connsiteY6-176" fmla="*/ 22 h 250572"/>
              <a:gd name="connsiteX7-177" fmla="*/ 125275 w 125276"/>
              <a:gd name="connsiteY7-178" fmla="*/ 125297 h 250572"/>
              <a:gd name="connsiteX8-179" fmla="*/ 125276 w 125276"/>
              <a:gd name="connsiteY8-180" fmla="*/ 125298 h 250572"/>
              <a:gd name="connsiteX0-181" fmla="*/ 125275 w 125276"/>
              <a:gd name="connsiteY0-182" fmla="*/ 125298 h 250572"/>
              <a:gd name="connsiteX1-183" fmla="*/ 0 w 125276"/>
              <a:gd name="connsiteY1-184" fmla="*/ 250572 h 250572"/>
              <a:gd name="connsiteX2-185" fmla="*/ 0 w 125276"/>
              <a:gd name="connsiteY2-186" fmla="*/ 250571 h 250572"/>
              <a:gd name="connsiteX3-187" fmla="*/ 0 w 125276"/>
              <a:gd name="connsiteY3-188" fmla="*/ 250571 h 250572"/>
              <a:gd name="connsiteX4-189" fmla="*/ 0 w 125276"/>
              <a:gd name="connsiteY4-190" fmla="*/ 0 h 250572"/>
              <a:gd name="connsiteX5-191" fmla="*/ 0 w 125276"/>
              <a:gd name="connsiteY5-192" fmla="*/ 22 h 250572"/>
              <a:gd name="connsiteX6-193" fmla="*/ 0 w 125276"/>
              <a:gd name="connsiteY6-194" fmla="*/ 22 h 250572"/>
              <a:gd name="connsiteX7-195" fmla="*/ 125275 w 125276"/>
              <a:gd name="connsiteY7-196" fmla="*/ 125297 h 250572"/>
              <a:gd name="connsiteX8-197" fmla="*/ 125276 w 125276"/>
              <a:gd name="connsiteY8-198" fmla="*/ 125298 h 250572"/>
              <a:gd name="connsiteX0-199" fmla="*/ 125275 w 125276"/>
              <a:gd name="connsiteY0-200" fmla="*/ 125298 h 250572"/>
              <a:gd name="connsiteX1-201" fmla="*/ 0 w 125276"/>
              <a:gd name="connsiteY1-202" fmla="*/ 250572 h 250572"/>
              <a:gd name="connsiteX2-203" fmla="*/ 0 w 125276"/>
              <a:gd name="connsiteY2-204" fmla="*/ 250571 h 250572"/>
              <a:gd name="connsiteX3-205" fmla="*/ 0 w 125276"/>
              <a:gd name="connsiteY3-206" fmla="*/ 250571 h 250572"/>
              <a:gd name="connsiteX4-207" fmla="*/ 0 w 125276"/>
              <a:gd name="connsiteY4-208" fmla="*/ 0 h 250572"/>
              <a:gd name="connsiteX5-209" fmla="*/ 0 w 125276"/>
              <a:gd name="connsiteY5-210" fmla="*/ 22 h 250572"/>
              <a:gd name="connsiteX6-211" fmla="*/ 0 w 125276"/>
              <a:gd name="connsiteY6-212" fmla="*/ 22 h 250572"/>
              <a:gd name="connsiteX7-213" fmla="*/ 125275 w 125276"/>
              <a:gd name="connsiteY7-214" fmla="*/ 125297 h 250572"/>
              <a:gd name="connsiteX8-215" fmla="*/ 125276 w 125276"/>
              <a:gd name="connsiteY8-216" fmla="*/ 125298 h 250572"/>
              <a:gd name="connsiteX0-217" fmla="*/ 125275 w 125276"/>
              <a:gd name="connsiteY0-218" fmla="*/ 125298 h 250572"/>
              <a:gd name="connsiteX1-219" fmla="*/ 0 w 125276"/>
              <a:gd name="connsiteY1-220" fmla="*/ 250572 h 250572"/>
              <a:gd name="connsiteX2-221" fmla="*/ 0 w 125276"/>
              <a:gd name="connsiteY2-222" fmla="*/ 250571 h 250572"/>
              <a:gd name="connsiteX3-223" fmla="*/ 0 w 125276"/>
              <a:gd name="connsiteY3-224" fmla="*/ 250571 h 250572"/>
              <a:gd name="connsiteX4-225" fmla="*/ 0 w 125276"/>
              <a:gd name="connsiteY4-226" fmla="*/ 0 h 250572"/>
              <a:gd name="connsiteX5-227" fmla="*/ 0 w 125276"/>
              <a:gd name="connsiteY5-228" fmla="*/ 22 h 250572"/>
              <a:gd name="connsiteX6-229" fmla="*/ 0 w 125276"/>
              <a:gd name="connsiteY6-230" fmla="*/ 22 h 250572"/>
              <a:gd name="connsiteX7-231" fmla="*/ 125275 w 125276"/>
              <a:gd name="connsiteY7-232" fmla="*/ 125297 h 250572"/>
              <a:gd name="connsiteX8-233" fmla="*/ 125276 w 125276"/>
              <a:gd name="connsiteY8-234" fmla="*/ 125298 h 250572"/>
              <a:gd name="connsiteX0-235" fmla="*/ 125275 w 125276"/>
              <a:gd name="connsiteY0-236" fmla="*/ 125298 h 250572"/>
              <a:gd name="connsiteX1-237" fmla="*/ 0 w 125276"/>
              <a:gd name="connsiteY1-238" fmla="*/ 250572 h 250572"/>
              <a:gd name="connsiteX2-239" fmla="*/ 0 w 125276"/>
              <a:gd name="connsiteY2-240" fmla="*/ 250571 h 250572"/>
              <a:gd name="connsiteX3-241" fmla="*/ 0 w 125276"/>
              <a:gd name="connsiteY3-242" fmla="*/ 250571 h 250572"/>
              <a:gd name="connsiteX4-243" fmla="*/ 0 w 125276"/>
              <a:gd name="connsiteY4-244" fmla="*/ 0 h 250572"/>
              <a:gd name="connsiteX5-245" fmla="*/ 0 w 125276"/>
              <a:gd name="connsiteY5-246" fmla="*/ 22 h 250572"/>
              <a:gd name="connsiteX6-247" fmla="*/ 0 w 125276"/>
              <a:gd name="connsiteY6-248" fmla="*/ 22 h 250572"/>
              <a:gd name="connsiteX7-249" fmla="*/ 125275 w 125276"/>
              <a:gd name="connsiteY7-250" fmla="*/ 125297 h 250572"/>
              <a:gd name="connsiteX8-251" fmla="*/ 125276 w 125276"/>
              <a:gd name="connsiteY8-252" fmla="*/ 125298 h 250572"/>
              <a:gd name="connsiteX0-253" fmla="*/ 125275 w 125276"/>
              <a:gd name="connsiteY0-254" fmla="*/ 125298 h 250572"/>
              <a:gd name="connsiteX1-255" fmla="*/ 0 w 125276"/>
              <a:gd name="connsiteY1-256" fmla="*/ 250572 h 250572"/>
              <a:gd name="connsiteX2-257" fmla="*/ 0 w 125276"/>
              <a:gd name="connsiteY2-258" fmla="*/ 250571 h 250572"/>
              <a:gd name="connsiteX3-259" fmla="*/ 0 w 125276"/>
              <a:gd name="connsiteY3-260" fmla="*/ 250571 h 250572"/>
              <a:gd name="connsiteX4-261" fmla="*/ 0 w 125276"/>
              <a:gd name="connsiteY4-262" fmla="*/ 0 h 250572"/>
              <a:gd name="connsiteX5-263" fmla="*/ 0 w 125276"/>
              <a:gd name="connsiteY5-264" fmla="*/ 22 h 250572"/>
              <a:gd name="connsiteX6-265" fmla="*/ 0 w 125276"/>
              <a:gd name="connsiteY6-266" fmla="*/ 22 h 250572"/>
              <a:gd name="connsiteX7-267" fmla="*/ 125275 w 125276"/>
              <a:gd name="connsiteY7-268" fmla="*/ 125297 h 250572"/>
              <a:gd name="connsiteX8-269" fmla="*/ 125276 w 125276"/>
              <a:gd name="connsiteY8-270" fmla="*/ 125298 h 250572"/>
              <a:gd name="connsiteX0-271" fmla="*/ 125275 w 125276"/>
              <a:gd name="connsiteY0-272" fmla="*/ 125298 h 250572"/>
              <a:gd name="connsiteX1-273" fmla="*/ 0 w 125276"/>
              <a:gd name="connsiteY1-274" fmla="*/ 250572 h 250572"/>
              <a:gd name="connsiteX2-275" fmla="*/ 0 w 125276"/>
              <a:gd name="connsiteY2-276" fmla="*/ 250571 h 250572"/>
              <a:gd name="connsiteX3-277" fmla="*/ 0 w 125276"/>
              <a:gd name="connsiteY3-278" fmla="*/ 250571 h 250572"/>
              <a:gd name="connsiteX4-279" fmla="*/ 0 w 125276"/>
              <a:gd name="connsiteY4-280" fmla="*/ 0 h 250572"/>
              <a:gd name="connsiteX5-281" fmla="*/ 0 w 125276"/>
              <a:gd name="connsiteY5-282" fmla="*/ 22 h 250572"/>
              <a:gd name="connsiteX6-283" fmla="*/ 0 w 125276"/>
              <a:gd name="connsiteY6-284" fmla="*/ 22 h 250572"/>
              <a:gd name="connsiteX7-285" fmla="*/ 125275 w 125276"/>
              <a:gd name="connsiteY7-286" fmla="*/ 125297 h 250572"/>
              <a:gd name="connsiteX8-287" fmla="*/ 125276 w 125276"/>
              <a:gd name="connsiteY8-288" fmla="*/ 125298 h 250572"/>
              <a:gd name="connsiteX0-289" fmla="*/ 125275 w 125276"/>
              <a:gd name="connsiteY0-290" fmla="*/ 125298 h 250572"/>
              <a:gd name="connsiteX1-291" fmla="*/ 0 w 125276"/>
              <a:gd name="connsiteY1-292" fmla="*/ 250572 h 250572"/>
              <a:gd name="connsiteX2-293" fmla="*/ 0 w 125276"/>
              <a:gd name="connsiteY2-294" fmla="*/ 250571 h 250572"/>
              <a:gd name="connsiteX3-295" fmla="*/ 0 w 125276"/>
              <a:gd name="connsiteY3-296" fmla="*/ 250571 h 250572"/>
              <a:gd name="connsiteX4-297" fmla="*/ 0 w 125276"/>
              <a:gd name="connsiteY4-298" fmla="*/ 0 h 250572"/>
              <a:gd name="connsiteX5-299" fmla="*/ 0 w 125276"/>
              <a:gd name="connsiteY5-300" fmla="*/ 22 h 250572"/>
              <a:gd name="connsiteX6-301" fmla="*/ 0 w 125276"/>
              <a:gd name="connsiteY6-302" fmla="*/ 22 h 250572"/>
              <a:gd name="connsiteX7-303" fmla="*/ 125275 w 125276"/>
              <a:gd name="connsiteY7-304" fmla="*/ 125297 h 250572"/>
              <a:gd name="connsiteX8-305" fmla="*/ 125276 w 125276"/>
              <a:gd name="connsiteY8-306" fmla="*/ 125298 h 250572"/>
              <a:gd name="connsiteX0-307" fmla="*/ 125275 w 125276"/>
              <a:gd name="connsiteY0-308" fmla="*/ 125298 h 250572"/>
              <a:gd name="connsiteX1-309" fmla="*/ 0 w 125276"/>
              <a:gd name="connsiteY1-310" fmla="*/ 250572 h 250572"/>
              <a:gd name="connsiteX2-311" fmla="*/ 0 w 125276"/>
              <a:gd name="connsiteY2-312" fmla="*/ 250571 h 250572"/>
              <a:gd name="connsiteX3-313" fmla="*/ 0 w 125276"/>
              <a:gd name="connsiteY3-314" fmla="*/ 250571 h 250572"/>
              <a:gd name="connsiteX4-315" fmla="*/ 0 w 125276"/>
              <a:gd name="connsiteY4-316" fmla="*/ 0 h 250572"/>
              <a:gd name="connsiteX5-317" fmla="*/ 0 w 125276"/>
              <a:gd name="connsiteY5-318" fmla="*/ 22 h 250572"/>
              <a:gd name="connsiteX6-319" fmla="*/ 0 w 125276"/>
              <a:gd name="connsiteY6-320" fmla="*/ 22 h 250572"/>
              <a:gd name="connsiteX7-321" fmla="*/ 125275 w 125276"/>
              <a:gd name="connsiteY7-322" fmla="*/ 125297 h 250572"/>
              <a:gd name="connsiteX8-323" fmla="*/ 125276 w 125276"/>
              <a:gd name="connsiteY8-324" fmla="*/ 125298 h 250572"/>
              <a:gd name="connsiteX0-325" fmla="*/ 125275 w 125276"/>
              <a:gd name="connsiteY0-326" fmla="*/ 125298 h 250572"/>
              <a:gd name="connsiteX1-327" fmla="*/ 0 w 125276"/>
              <a:gd name="connsiteY1-328" fmla="*/ 250572 h 250572"/>
              <a:gd name="connsiteX2-329" fmla="*/ 0 w 125276"/>
              <a:gd name="connsiteY2-330" fmla="*/ 250571 h 250572"/>
              <a:gd name="connsiteX3-331" fmla="*/ 0 w 125276"/>
              <a:gd name="connsiteY3-332" fmla="*/ 250571 h 250572"/>
              <a:gd name="connsiteX4-333" fmla="*/ 0 w 125276"/>
              <a:gd name="connsiteY4-334" fmla="*/ 0 h 250572"/>
              <a:gd name="connsiteX5-335" fmla="*/ 0 w 125276"/>
              <a:gd name="connsiteY5-336" fmla="*/ 22 h 250572"/>
              <a:gd name="connsiteX6-337" fmla="*/ 0 w 125276"/>
              <a:gd name="connsiteY6-338" fmla="*/ 22 h 250572"/>
              <a:gd name="connsiteX7-339" fmla="*/ 125275 w 125276"/>
              <a:gd name="connsiteY7-340" fmla="*/ 125297 h 250572"/>
              <a:gd name="connsiteX8-341" fmla="*/ 125276 w 125276"/>
              <a:gd name="connsiteY8-342" fmla="*/ 125298 h 250572"/>
              <a:gd name="connsiteX0-343" fmla="*/ 125275 w 125276"/>
              <a:gd name="connsiteY0-344" fmla="*/ 125298 h 250572"/>
              <a:gd name="connsiteX1-345" fmla="*/ 0 w 125276"/>
              <a:gd name="connsiteY1-346" fmla="*/ 250572 h 250572"/>
              <a:gd name="connsiteX2-347" fmla="*/ 0 w 125276"/>
              <a:gd name="connsiteY2-348" fmla="*/ 250571 h 250572"/>
              <a:gd name="connsiteX3-349" fmla="*/ 0 w 125276"/>
              <a:gd name="connsiteY3-350" fmla="*/ 250571 h 250572"/>
              <a:gd name="connsiteX4-351" fmla="*/ 0 w 125276"/>
              <a:gd name="connsiteY4-352" fmla="*/ 0 h 250572"/>
              <a:gd name="connsiteX5-353" fmla="*/ 0 w 125276"/>
              <a:gd name="connsiteY5-354" fmla="*/ 22 h 250572"/>
              <a:gd name="connsiteX6-355" fmla="*/ 0 w 125276"/>
              <a:gd name="connsiteY6-356" fmla="*/ 22 h 250572"/>
              <a:gd name="connsiteX7-357" fmla="*/ 125275 w 125276"/>
              <a:gd name="connsiteY7-358" fmla="*/ 125297 h 250572"/>
              <a:gd name="connsiteX8-359" fmla="*/ 125276 w 125276"/>
              <a:gd name="connsiteY8-360" fmla="*/ 125298 h 250572"/>
              <a:gd name="connsiteX0-361" fmla="*/ 125275 w 125276"/>
              <a:gd name="connsiteY0-362" fmla="*/ 125298 h 250572"/>
              <a:gd name="connsiteX1-363" fmla="*/ 0 w 125276"/>
              <a:gd name="connsiteY1-364" fmla="*/ 250572 h 250572"/>
              <a:gd name="connsiteX2-365" fmla="*/ 0 w 125276"/>
              <a:gd name="connsiteY2-366" fmla="*/ 250571 h 250572"/>
              <a:gd name="connsiteX3-367" fmla="*/ 0 w 125276"/>
              <a:gd name="connsiteY3-368" fmla="*/ 250571 h 250572"/>
              <a:gd name="connsiteX4-369" fmla="*/ 0 w 125276"/>
              <a:gd name="connsiteY4-370" fmla="*/ 0 h 250572"/>
              <a:gd name="connsiteX5-371" fmla="*/ 0 w 125276"/>
              <a:gd name="connsiteY5-372" fmla="*/ 22 h 250572"/>
              <a:gd name="connsiteX6-373" fmla="*/ 0 w 125276"/>
              <a:gd name="connsiteY6-374" fmla="*/ 22 h 250572"/>
              <a:gd name="connsiteX7-375" fmla="*/ 125275 w 125276"/>
              <a:gd name="connsiteY7-376" fmla="*/ 125297 h 250572"/>
              <a:gd name="connsiteX8-377" fmla="*/ 125276 w 125276"/>
              <a:gd name="connsiteY8-378" fmla="*/ 125298 h 250572"/>
              <a:gd name="connsiteX0-379" fmla="*/ 125275 w 125276"/>
              <a:gd name="connsiteY0-380" fmla="*/ 125298 h 250572"/>
              <a:gd name="connsiteX1-381" fmla="*/ 0 w 125276"/>
              <a:gd name="connsiteY1-382" fmla="*/ 250572 h 250572"/>
              <a:gd name="connsiteX2-383" fmla="*/ 0 w 125276"/>
              <a:gd name="connsiteY2-384" fmla="*/ 250571 h 250572"/>
              <a:gd name="connsiteX3-385" fmla="*/ 0 w 125276"/>
              <a:gd name="connsiteY3-386" fmla="*/ 250571 h 250572"/>
              <a:gd name="connsiteX4-387" fmla="*/ 0 w 125276"/>
              <a:gd name="connsiteY4-388" fmla="*/ 0 h 250572"/>
              <a:gd name="connsiteX5-389" fmla="*/ 0 w 125276"/>
              <a:gd name="connsiteY5-390" fmla="*/ 22 h 250572"/>
              <a:gd name="connsiteX6-391" fmla="*/ 0 w 125276"/>
              <a:gd name="connsiteY6-392" fmla="*/ 22 h 250572"/>
              <a:gd name="connsiteX7-393" fmla="*/ 125275 w 125276"/>
              <a:gd name="connsiteY7-394" fmla="*/ 125297 h 250572"/>
              <a:gd name="connsiteX8-395" fmla="*/ 125276 w 125276"/>
              <a:gd name="connsiteY8-396" fmla="*/ 125298 h 250572"/>
              <a:gd name="connsiteX0-397" fmla="*/ 125275 w 125276"/>
              <a:gd name="connsiteY0-398" fmla="*/ 125298 h 250572"/>
              <a:gd name="connsiteX1-399" fmla="*/ 0 w 125276"/>
              <a:gd name="connsiteY1-400" fmla="*/ 250572 h 250572"/>
              <a:gd name="connsiteX2-401" fmla="*/ 0 w 125276"/>
              <a:gd name="connsiteY2-402" fmla="*/ 250571 h 250572"/>
              <a:gd name="connsiteX3-403" fmla="*/ 0 w 125276"/>
              <a:gd name="connsiteY3-404" fmla="*/ 250571 h 250572"/>
              <a:gd name="connsiteX4-405" fmla="*/ 0 w 125276"/>
              <a:gd name="connsiteY4-406" fmla="*/ 0 h 250572"/>
              <a:gd name="connsiteX5-407" fmla="*/ 0 w 125276"/>
              <a:gd name="connsiteY5-408" fmla="*/ 22 h 250572"/>
              <a:gd name="connsiteX6-409" fmla="*/ 0 w 125276"/>
              <a:gd name="connsiteY6-410" fmla="*/ 22 h 250572"/>
              <a:gd name="connsiteX7-411" fmla="*/ 125275 w 125276"/>
              <a:gd name="connsiteY7-412" fmla="*/ 125297 h 250572"/>
              <a:gd name="connsiteX8-413" fmla="*/ 125276 w 125276"/>
              <a:gd name="connsiteY8-414" fmla="*/ 125298 h 250572"/>
              <a:gd name="connsiteX0-415" fmla="*/ 125275 w 125276"/>
              <a:gd name="connsiteY0-416" fmla="*/ 125298 h 250572"/>
              <a:gd name="connsiteX1-417" fmla="*/ 0 w 125276"/>
              <a:gd name="connsiteY1-418" fmla="*/ 250572 h 250572"/>
              <a:gd name="connsiteX2-419" fmla="*/ 0 w 125276"/>
              <a:gd name="connsiteY2-420" fmla="*/ 250571 h 250572"/>
              <a:gd name="connsiteX3-421" fmla="*/ 0 w 125276"/>
              <a:gd name="connsiteY3-422" fmla="*/ 250571 h 250572"/>
              <a:gd name="connsiteX4-423" fmla="*/ 0 w 125276"/>
              <a:gd name="connsiteY4-424" fmla="*/ 0 h 250572"/>
              <a:gd name="connsiteX5-425" fmla="*/ 0 w 125276"/>
              <a:gd name="connsiteY5-426" fmla="*/ 22 h 250572"/>
              <a:gd name="connsiteX6-427" fmla="*/ 0 w 125276"/>
              <a:gd name="connsiteY6-428" fmla="*/ 22 h 250572"/>
              <a:gd name="connsiteX7-429" fmla="*/ 125275 w 125276"/>
              <a:gd name="connsiteY7-430" fmla="*/ 125297 h 250572"/>
              <a:gd name="connsiteX8-431" fmla="*/ 125276 w 125276"/>
              <a:gd name="connsiteY8-432" fmla="*/ 125298 h 250572"/>
              <a:gd name="connsiteX0-433" fmla="*/ 125275 w 125276"/>
              <a:gd name="connsiteY0-434" fmla="*/ 125298 h 250572"/>
              <a:gd name="connsiteX1-435" fmla="*/ 0 w 125276"/>
              <a:gd name="connsiteY1-436" fmla="*/ 250572 h 250572"/>
              <a:gd name="connsiteX2-437" fmla="*/ 0 w 125276"/>
              <a:gd name="connsiteY2-438" fmla="*/ 250571 h 250572"/>
              <a:gd name="connsiteX3-439" fmla="*/ 0 w 125276"/>
              <a:gd name="connsiteY3-440" fmla="*/ 250571 h 250572"/>
              <a:gd name="connsiteX4-441" fmla="*/ 0 w 125276"/>
              <a:gd name="connsiteY4-442" fmla="*/ 0 h 250572"/>
              <a:gd name="connsiteX5-443" fmla="*/ 0 w 125276"/>
              <a:gd name="connsiteY5-444" fmla="*/ 22 h 250572"/>
              <a:gd name="connsiteX6-445" fmla="*/ 0 w 125276"/>
              <a:gd name="connsiteY6-446" fmla="*/ 22 h 250572"/>
              <a:gd name="connsiteX7-447" fmla="*/ 125275 w 125276"/>
              <a:gd name="connsiteY7-448" fmla="*/ 125297 h 250572"/>
              <a:gd name="connsiteX8-449" fmla="*/ 125276 w 125276"/>
              <a:gd name="connsiteY8-450" fmla="*/ 125298 h 250572"/>
              <a:gd name="connsiteX0-451" fmla="*/ 125275 w 125275"/>
              <a:gd name="connsiteY0-452" fmla="*/ 125298 h 250572"/>
              <a:gd name="connsiteX1-453" fmla="*/ 0 w 125275"/>
              <a:gd name="connsiteY1-454" fmla="*/ 250572 h 250572"/>
              <a:gd name="connsiteX2-455" fmla="*/ 0 w 125275"/>
              <a:gd name="connsiteY2-456" fmla="*/ 250571 h 250572"/>
              <a:gd name="connsiteX3-457" fmla="*/ 0 w 125275"/>
              <a:gd name="connsiteY3-458" fmla="*/ 250571 h 250572"/>
              <a:gd name="connsiteX4-459" fmla="*/ 0 w 125275"/>
              <a:gd name="connsiteY4-460" fmla="*/ 0 h 250572"/>
              <a:gd name="connsiteX5-461" fmla="*/ 0 w 125275"/>
              <a:gd name="connsiteY5-462" fmla="*/ 22 h 250572"/>
              <a:gd name="connsiteX6-463" fmla="*/ 0 w 125275"/>
              <a:gd name="connsiteY6-464" fmla="*/ 22 h 250572"/>
              <a:gd name="connsiteX7-465" fmla="*/ 125275 w 125275"/>
              <a:gd name="connsiteY7-466" fmla="*/ 125297 h 250572"/>
              <a:gd name="connsiteX8-467" fmla="*/ 116296 w 125275"/>
              <a:gd name="connsiteY8-468" fmla="*/ 134275 h 250572"/>
              <a:gd name="connsiteX0-469" fmla="*/ 116297 w 125275"/>
              <a:gd name="connsiteY0-470" fmla="*/ 134275 h 250572"/>
              <a:gd name="connsiteX1-471" fmla="*/ 0 w 125275"/>
              <a:gd name="connsiteY1-472" fmla="*/ 250572 h 250572"/>
              <a:gd name="connsiteX2-473" fmla="*/ 0 w 125275"/>
              <a:gd name="connsiteY2-474" fmla="*/ 250571 h 250572"/>
              <a:gd name="connsiteX3-475" fmla="*/ 0 w 125275"/>
              <a:gd name="connsiteY3-476" fmla="*/ 250571 h 250572"/>
              <a:gd name="connsiteX4-477" fmla="*/ 0 w 125275"/>
              <a:gd name="connsiteY4-478" fmla="*/ 0 h 250572"/>
              <a:gd name="connsiteX5-479" fmla="*/ 0 w 125275"/>
              <a:gd name="connsiteY5-480" fmla="*/ 22 h 250572"/>
              <a:gd name="connsiteX6-481" fmla="*/ 0 w 125275"/>
              <a:gd name="connsiteY6-482" fmla="*/ 22 h 250572"/>
              <a:gd name="connsiteX7-483" fmla="*/ 125275 w 125275"/>
              <a:gd name="connsiteY7-484" fmla="*/ 125297 h 250572"/>
              <a:gd name="connsiteX8-485" fmla="*/ 116296 w 125275"/>
              <a:gd name="connsiteY8-486" fmla="*/ 134275 h 250572"/>
              <a:gd name="connsiteX0-487" fmla="*/ 116297 w 125275"/>
              <a:gd name="connsiteY0-488" fmla="*/ 134275 h 250572"/>
              <a:gd name="connsiteX1-489" fmla="*/ 0 w 125275"/>
              <a:gd name="connsiteY1-490" fmla="*/ 250572 h 250572"/>
              <a:gd name="connsiteX2-491" fmla="*/ 0 w 125275"/>
              <a:gd name="connsiteY2-492" fmla="*/ 250571 h 250572"/>
              <a:gd name="connsiteX3-493" fmla="*/ 0 w 125275"/>
              <a:gd name="connsiteY3-494" fmla="*/ 250571 h 250572"/>
              <a:gd name="connsiteX4-495" fmla="*/ 0 w 125275"/>
              <a:gd name="connsiteY4-496" fmla="*/ 0 h 250572"/>
              <a:gd name="connsiteX5-497" fmla="*/ 0 w 125275"/>
              <a:gd name="connsiteY5-498" fmla="*/ 22 h 250572"/>
              <a:gd name="connsiteX6-499" fmla="*/ 0 w 125275"/>
              <a:gd name="connsiteY6-500" fmla="*/ 22 h 250572"/>
              <a:gd name="connsiteX7-501" fmla="*/ 125275 w 125275"/>
              <a:gd name="connsiteY7-502" fmla="*/ 125297 h 250572"/>
              <a:gd name="connsiteX8-503" fmla="*/ 116296 w 125275"/>
              <a:gd name="connsiteY8-504" fmla="*/ 134275 h 250572"/>
              <a:gd name="connsiteX0-505" fmla="*/ 116297 w 125275"/>
              <a:gd name="connsiteY0-506" fmla="*/ 134275 h 250572"/>
              <a:gd name="connsiteX1-507" fmla="*/ 0 w 125275"/>
              <a:gd name="connsiteY1-508" fmla="*/ 250572 h 250572"/>
              <a:gd name="connsiteX2-509" fmla="*/ 0 w 125275"/>
              <a:gd name="connsiteY2-510" fmla="*/ 250571 h 250572"/>
              <a:gd name="connsiteX3-511" fmla="*/ 0 w 125275"/>
              <a:gd name="connsiteY3-512" fmla="*/ 250571 h 250572"/>
              <a:gd name="connsiteX4-513" fmla="*/ 0 w 125275"/>
              <a:gd name="connsiteY4-514" fmla="*/ 0 h 250572"/>
              <a:gd name="connsiteX5-515" fmla="*/ 0 w 125275"/>
              <a:gd name="connsiteY5-516" fmla="*/ 22 h 250572"/>
              <a:gd name="connsiteX6-517" fmla="*/ 0 w 125275"/>
              <a:gd name="connsiteY6-518" fmla="*/ 22 h 250572"/>
              <a:gd name="connsiteX7-519" fmla="*/ 125275 w 125275"/>
              <a:gd name="connsiteY7-520" fmla="*/ 125297 h 250572"/>
              <a:gd name="connsiteX8-521" fmla="*/ 116296 w 125275"/>
              <a:gd name="connsiteY8-522" fmla="*/ 134275 h 250572"/>
              <a:gd name="connsiteX0-523" fmla="*/ 116297 w 125275"/>
              <a:gd name="connsiteY0-524" fmla="*/ 134275 h 250571"/>
              <a:gd name="connsiteX1-525" fmla="*/ 21683 w 125275"/>
              <a:gd name="connsiteY1-526" fmla="*/ 228889 h 250571"/>
              <a:gd name="connsiteX2-527" fmla="*/ 0 w 125275"/>
              <a:gd name="connsiteY2-528" fmla="*/ 250571 h 250571"/>
              <a:gd name="connsiteX3-529" fmla="*/ 0 w 125275"/>
              <a:gd name="connsiteY3-530" fmla="*/ 250571 h 250571"/>
              <a:gd name="connsiteX4-531" fmla="*/ 0 w 125275"/>
              <a:gd name="connsiteY4-532" fmla="*/ 0 h 250571"/>
              <a:gd name="connsiteX5-533" fmla="*/ 0 w 125275"/>
              <a:gd name="connsiteY5-534" fmla="*/ 22 h 250571"/>
              <a:gd name="connsiteX6-535" fmla="*/ 0 w 125275"/>
              <a:gd name="connsiteY6-536" fmla="*/ 22 h 250571"/>
              <a:gd name="connsiteX7-537" fmla="*/ 125275 w 125275"/>
              <a:gd name="connsiteY7-538" fmla="*/ 125297 h 250571"/>
              <a:gd name="connsiteX8-539" fmla="*/ 116296 w 125275"/>
              <a:gd name="connsiteY8-540" fmla="*/ 134275 h 250571"/>
              <a:gd name="connsiteX0-541" fmla="*/ 116297 w 125275"/>
              <a:gd name="connsiteY0-542" fmla="*/ 134275 h 250571"/>
              <a:gd name="connsiteX1-543" fmla="*/ 21683 w 125275"/>
              <a:gd name="connsiteY1-544" fmla="*/ 228889 h 250571"/>
              <a:gd name="connsiteX2-545" fmla="*/ 0 w 125275"/>
              <a:gd name="connsiteY2-546" fmla="*/ 250571 h 250571"/>
              <a:gd name="connsiteX3-547" fmla="*/ 0 w 125275"/>
              <a:gd name="connsiteY3-548" fmla="*/ 250571 h 250571"/>
              <a:gd name="connsiteX4-549" fmla="*/ 0 w 125275"/>
              <a:gd name="connsiteY4-550" fmla="*/ 0 h 250571"/>
              <a:gd name="connsiteX5-551" fmla="*/ 0 w 125275"/>
              <a:gd name="connsiteY5-552" fmla="*/ 22 h 250571"/>
              <a:gd name="connsiteX6-553" fmla="*/ 0 w 125275"/>
              <a:gd name="connsiteY6-554" fmla="*/ 22 h 250571"/>
              <a:gd name="connsiteX7-555" fmla="*/ 125275 w 125275"/>
              <a:gd name="connsiteY7-556" fmla="*/ 125297 h 250571"/>
              <a:gd name="connsiteX8-557" fmla="*/ 116296 w 125275"/>
              <a:gd name="connsiteY8-558" fmla="*/ 134275 h 250571"/>
              <a:gd name="connsiteX0-559" fmla="*/ 116297 w 125275"/>
              <a:gd name="connsiteY0-560" fmla="*/ 134275 h 250571"/>
              <a:gd name="connsiteX1-561" fmla="*/ 21683 w 125275"/>
              <a:gd name="connsiteY1-562" fmla="*/ 228889 h 250571"/>
              <a:gd name="connsiteX2-563" fmla="*/ 0 w 125275"/>
              <a:gd name="connsiteY2-564" fmla="*/ 250571 h 250571"/>
              <a:gd name="connsiteX3-565" fmla="*/ 0 w 125275"/>
              <a:gd name="connsiteY3-566" fmla="*/ 250571 h 250571"/>
              <a:gd name="connsiteX4-567" fmla="*/ 0 w 125275"/>
              <a:gd name="connsiteY4-568" fmla="*/ 0 h 250571"/>
              <a:gd name="connsiteX5-569" fmla="*/ 0 w 125275"/>
              <a:gd name="connsiteY5-570" fmla="*/ 22 h 250571"/>
              <a:gd name="connsiteX6-571" fmla="*/ 0 w 125275"/>
              <a:gd name="connsiteY6-572" fmla="*/ 22 h 250571"/>
              <a:gd name="connsiteX7-573" fmla="*/ 125275 w 125275"/>
              <a:gd name="connsiteY7-574" fmla="*/ 125297 h 250571"/>
              <a:gd name="connsiteX8-575" fmla="*/ 116296 w 125275"/>
              <a:gd name="connsiteY8-576" fmla="*/ 134275 h 250571"/>
              <a:gd name="connsiteX0-577" fmla="*/ 116297 w 125275"/>
              <a:gd name="connsiteY0-578" fmla="*/ 134275 h 250571"/>
              <a:gd name="connsiteX1-579" fmla="*/ 21683 w 125275"/>
              <a:gd name="connsiteY1-580" fmla="*/ 228889 h 250571"/>
              <a:gd name="connsiteX2-581" fmla="*/ 7841 w 125275"/>
              <a:gd name="connsiteY2-582" fmla="*/ 231642 h 250571"/>
              <a:gd name="connsiteX3-583" fmla="*/ 0 w 125275"/>
              <a:gd name="connsiteY3-584" fmla="*/ 250571 h 250571"/>
              <a:gd name="connsiteX4-585" fmla="*/ 0 w 125275"/>
              <a:gd name="connsiteY4-586" fmla="*/ 0 h 250571"/>
              <a:gd name="connsiteX5-587" fmla="*/ 0 w 125275"/>
              <a:gd name="connsiteY5-588" fmla="*/ 22 h 250571"/>
              <a:gd name="connsiteX6-589" fmla="*/ 0 w 125275"/>
              <a:gd name="connsiteY6-590" fmla="*/ 22 h 250571"/>
              <a:gd name="connsiteX7-591" fmla="*/ 125275 w 125275"/>
              <a:gd name="connsiteY7-592" fmla="*/ 125297 h 250571"/>
              <a:gd name="connsiteX8-593" fmla="*/ 116296 w 125275"/>
              <a:gd name="connsiteY8-594" fmla="*/ 134275 h 250571"/>
              <a:gd name="connsiteX0-595" fmla="*/ 116297 w 125275"/>
              <a:gd name="connsiteY0-596" fmla="*/ 134275 h 250571"/>
              <a:gd name="connsiteX1-597" fmla="*/ 21683 w 125275"/>
              <a:gd name="connsiteY1-598" fmla="*/ 228889 h 250571"/>
              <a:gd name="connsiteX2-599" fmla="*/ 7841 w 125275"/>
              <a:gd name="connsiteY2-600" fmla="*/ 231642 h 250571"/>
              <a:gd name="connsiteX3-601" fmla="*/ 0 w 125275"/>
              <a:gd name="connsiteY3-602" fmla="*/ 250571 h 250571"/>
              <a:gd name="connsiteX4-603" fmla="*/ 0 w 125275"/>
              <a:gd name="connsiteY4-604" fmla="*/ 0 h 250571"/>
              <a:gd name="connsiteX5-605" fmla="*/ 0 w 125275"/>
              <a:gd name="connsiteY5-606" fmla="*/ 22 h 250571"/>
              <a:gd name="connsiteX6-607" fmla="*/ 0 w 125275"/>
              <a:gd name="connsiteY6-608" fmla="*/ 22 h 250571"/>
              <a:gd name="connsiteX7-609" fmla="*/ 125275 w 125275"/>
              <a:gd name="connsiteY7-610" fmla="*/ 125297 h 250571"/>
              <a:gd name="connsiteX8-611" fmla="*/ 116296 w 125275"/>
              <a:gd name="connsiteY8-612" fmla="*/ 134275 h 250571"/>
              <a:gd name="connsiteX0-613" fmla="*/ 116297 w 125275"/>
              <a:gd name="connsiteY0-614" fmla="*/ 134275 h 250571"/>
              <a:gd name="connsiteX1-615" fmla="*/ 21683 w 125275"/>
              <a:gd name="connsiteY1-616" fmla="*/ 228889 h 250571"/>
              <a:gd name="connsiteX2-617" fmla="*/ 7841 w 125275"/>
              <a:gd name="connsiteY2-618" fmla="*/ 231642 h 250571"/>
              <a:gd name="connsiteX3-619" fmla="*/ 0 w 125275"/>
              <a:gd name="connsiteY3-620" fmla="*/ 250571 h 250571"/>
              <a:gd name="connsiteX4-621" fmla="*/ 0 w 125275"/>
              <a:gd name="connsiteY4-622" fmla="*/ 0 h 250571"/>
              <a:gd name="connsiteX5-623" fmla="*/ 0 w 125275"/>
              <a:gd name="connsiteY5-624" fmla="*/ 22 h 250571"/>
              <a:gd name="connsiteX6-625" fmla="*/ 0 w 125275"/>
              <a:gd name="connsiteY6-626" fmla="*/ 22 h 250571"/>
              <a:gd name="connsiteX7-627" fmla="*/ 125275 w 125275"/>
              <a:gd name="connsiteY7-628" fmla="*/ 125297 h 250571"/>
              <a:gd name="connsiteX8-629" fmla="*/ 116296 w 125275"/>
              <a:gd name="connsiteY8-630" fmla="*/ 134275 h 250571"/>
              <a:gd name="connsiteX0-631" fmla="*/ 116297 w 125275"/>
              <a:gd name="connsiteY0-632" fmla="*/ 134275 h 232490"/>
              <a:gd name="connsiteX1-633" fmla="*/ 21683 w 125275"/>
              <a:gd name="connsiteY1-634" fmla="*/ 228889 h 232490"/>
              <a:gd name="connsiteX2-635" fmla="*/ 7841 w 125275"/>
              <a:gd name="connsiteY2-636" fmla="*/ 231642 h 232490"/>
              <a:gd name="connsiteX3-637" fmla="*/ 1 w 125275"/>
              <a:gd name="connsiteY3-638" fmla="*/ 219908 h 232490"/>
              <a:gd name="connsiteX4-639" fmla="*/ 0 w 125275"/>
              <a:gd name="connsiteY4-640" fmla="*/ 0 h 232490"/>
              <a:gd name="connsiteX5-641" fmla="*/ 0 w 125275"/>
              <a:gd name="connsiteY5-642" fmla="*/ 22 h 232490"/>
              <a:gd name="connsiteX6-643" fmla="*/ 0 w 125275"/>
              <a:gd name="connsiteY6-644" fmla="*/ 22 h 232490"/>
              <a:gd name="connsiteX7-645" fmla="*/ 125275 w 125275"/>
              <a:gd name="connsiteY7-646" fmla="*/ 125297 h 232490"/>
              <a:gd name="connsiteX8-647" fmla="*/ 116296 w 125275"/>
              <a:gd name="connsiteY8-648" fmla="*/ 134275 h 232490"/>
              <a:gd name="connsiteX0-649" fmla="*/ 116297 w 125275"/>
              <a:gd name="connsiteY0-650" fmla="*/ 134275 h 232490"/>
              <a:gd name="connsiteX1-651" fmla="*/ 21683 w 125275"/>
              <a:gd name="connsiteY1-652" fmla="*/ 228889 h 232490"/>
              <a:gd name="connsiteX2-653" fmla="*/ 7841 w 125275"/>
              <a:gd name="connsiteY2-654" fmla="*/ 231642 h 232490"/>
              <a:gd name="connsiteX3-655" fmla="*/ 1 w 125275"/>
              <a:gd name="connsiteY3-656" fmla="*/ 219908 h 232490"/>
              <a:gd name="connsiteX4-657" fmla="*/ 0 w 125275"/>
              <a:gd name="connsiteY4-658" fmla="*/ 0 h 232490"/>
              <a:gd name="connsiteX5-659" fmla="*/ 0 w 125275"/>
              <a:gd name="connsiteY5-660" fmla="*/ 22 h 232490"/>
              <a:gd name="connsiteX6-661" fmla="*/ 0 w 125275"/>
              <a:gd name="connsiteY6-662" fmla="*/ 22 h 232490"/>
              <a:gd name="connsiteX7-663" fmla="*/ 125275 w 125275"/>
              <a:gd name="connsiteY7-664" fmla="*/ 125297 h 232490"/>
              <a:gd name="connsiteX8-665" fmla="*/ 116296 w 125275"/>
              <a:gd name="connsiteY8-666" fmla="*/ 134275 h 232490"/>
              <a:gd name="connsiteX0-667" fmla="*/ 116297 w 125275"/>
              <a:gd name="connsiteY0-668" fmla="*/ 134275 h 232490"/>
              <a:gd name="connsiteX1-669" fmla="*/ 21683 w 125275"/>
              <a:gd name="connsiteY1-670" fmla="*/ 228889 h 232490"/>
              <a:gd name="connsiteX2-671" fmla="*/ 7841 w 125275"/>
              <a:gd name="connsiteY2-672" fmla="*/ 231642 h 232490"/>
              <a:gd name="connsiteX3-673" fmla="*/ 1 w 125275"/>
              <a:gd name="connsiteY3-674" fmla="*/ 219908 h 232490"/>
              <a:gd name="connsiteX4-675" fmla="*/ 0 w 125275"/>
              <a:gd name="connsiteY4-676" fmla="*/ 0 h 232490"/>
              <a:gd name="connsiteX5-677" fmla="*/ 0 w 125275"/>
              <a:gd name="connsiteY5-678" fmla="*/ 22 h 232490"/>
              <a:gd name="connsiteX6-679" fmla="*/ 0 w 125275"/>
              <a:gd name="connsiteY6-680" fmla="*/ 22 h 232490"/>
              <a:gd name="connsiteX7-681" fmla="*/ 125275 w 125275"/>
              <a:gd name="connsiteY7-682" fmla="*/ 125297 h 232490"/>
              <a:gd name="connsiteX8-683" fmla="*/ 116296 w 125275"/>
              <a:gd name="connsiteY8-684" fmla="*/ 134275 h 232490"/>
              <a:gd name="connsiteX0-685" fmla="*/ 116297 w 125275"/>
              <a:gd name="connsiteY0-686" fmla="*/ 134254 h 232469"/>
              <a:gd name="connsiteX1-687" fmla="*/ 21683 w 125275"/>
              <a:gd name="connsiteY1-688" fmla="*/ 228868 h 232469"/>
              <a:gd name="connsiteX2-689" fmla="*/ 7841 w 125275"/>
              <a:gd name="connsiteY2-690" fmla="*/ 231621 h 232469"/>
              <a:gd name="connsiteX3-691" fmla="*/ 1 w 125275"/>
              <a:gd name="connsiteY3-692" fmla="*/ 219887 h 232469"/>
              <a:gd name="connsiteX4-693" fmla="*/ 1 w 125275"/>
              <a:gd name="connsiteY4-694" fmla="*/ 30644 h 232469"/>
              <a:gd name="connsiteX5-695" fmla="*/ 0 w 125275"/>
              <a:gd name="connsiteY5-696" fmla="*/ 1 h 232469"/>
              <a:gd name="connsiteX6-697" fmla="*/ 0 w 125275"/>
              <a:gd name="connsiteY6-698" fmla="*/ 1 h 232469"/>
              <a:gd name="connsiteX7-699" fmla="*/ 125275 w 125275"/>
              <a:gd name="connsiteY7-700" fmla="*/ 125276 h 232469"/>
              <a:gd name="connsiteX8-701" fmla="*/ 116296 w 125275"/>
              <a:gd name="connsiteY8-702" fmla="*/ 134254 h 232469"/>
              <a:gd name="connsiteX0-703" fmla="*/ 116297 w 125275"/>
              <a:gd name="connsiteY0-704" fmla="*/ 134253 h 232468"/>
              <a:gd name="connsiteX1-705" fmla="*/ 21683 w 125275"/>
              <a:gd name="connsiteY1-706" fmla="*/ 228867 h 232468"/>
              <a:gd name="connsiteX2-707" fmla="*/ 7841 w 125275"/>
              <a:gd name="connsiteY2-708" fmla="*/ 231620 h 232468"/>
              <a:gd name="connsiteX3-709" fmla="*/ 1 w 125275"/>
              <a:gd name="connsiteY3-710" fmla="*/ 219886 h 232468"/>
              <a:gd name="connsiteX4-711" fmla="*/ 1 w 125275"/>
              <a:gd name="connsiteY4-712" fmla="*/ 30643 h 232468"/>
              <a:gd name="connsiteX5-713" fmla="*/ 0 w 125275"/>
              <a:gd name="connsiteY5-714" fmla="*/ 0 h 232468"/>
              <a:gd name="connsiteX6-715" fmla="*/ 0 w 125275"/>
              <a:gd name="connsiteY6-716" fmla="*/ 0 h 232468"/>
              <a:gd name="connsiteX7-717" fmla="*/ 125275 w 125275"/>
              <a:gd name="connsiteY7-718" fmla="*/ 125275 h 232468"/>
              <a:gd name="connsiteX8-719" fmla="*/ 116296 w 125275"/>
              <a:gd name="connsiteY8-720" fmla="*/ 134253 h 232468"/>
              <a:gd name="connsiteX0-721" fmla="*/ 116297 w 125275"/>
              <a:gd name="connsiteY0-722" fmla="*/ 134253 h 232468"/>
              <a:gd name="connsiteX1-723" fmla="*/ 21683 w 125275"/>
              <a:gd name="connsiteY1-724" fmla="*/ 228867 h 232468"/>
              <a:gd name="connsiteX2-725" fmla="*/ 7841 w 125275"/>
              <a:gd name="connsiteY2-726" fmla="*/ 231620 h 232468"/>
              <a:gd name="connsiteX3-727" fmla="*/ 1 w 125275"/>
              <a:gd name="connsiteY3-728" fmla="*/ 219886 h 232468"/>
              <a:gd name="connsiteX4-729" fmla="*/ 1 w 125275"/>
              <a:gd name="connsiteY4-730" fmla="*/ 30643 h 232468"/>
              <a:gd name="connsiteX5-731" fmla="*/ 0 w 125275"/>
              <a:gd name="connsiteY5-732" fmla="*/ 0 h 232468"/>
              <a:gd name="connsiteX6-733" fmla="*/ 0 w 125275"/>
              <a:gd name="connsiteY6-734" fmla="*/ 0 h 232468"/>
              <a:gd name="connsiteX7-735" fmla="*/ 125275 w 125275"/>
              <a:gd name="connsiteY7-736" fmla="*/ 125275 h 232468"/>
              <a:gd name="connsiteX8-737" fmla="*/ 116296 w 125275"/>
              <a:gd name="connsiteY8-738" fmla="*/ 134253 h 232468"/>
              <a:gd name="connsiteX0-739" fmla="*/ 116297 w 125275"/>
              <a:gd name="connsiteY0-740" fmla="*/ 134253 h 232468"/>
              <a:gd name="connsiteX1-741" fmla="*/ 21683 w 125275"/>
              <a:gd name="connsiteY1-742" fmla="*/ 228867 h 232468"/>
              <a:gd name="connsiteX2-743" fmla="*/ 7841 w 125275"/>
              <a:gd name="connsiteY2-744" fmla="*/ 231620 h 232468"/>
              <a:gd name="connsiteX3-745" fmla="*/ 1 w 125275"/>
              <a:gd name="connsiteY3-746" fmla="*/ 219886 h 232468"/>
              <a:gd name="connsiteX4-747" fmla="*/ 1 w 125275"/>
              <a:gd name="connsiteY4-748" fmla="*/ 30643 h 232468"/>
              <a:gd name="connsiteX5-749" fmla="*/ 7843 w 125275"/>
              <a:gd name="connsiteY5-750" fmla="*/ 18930 h 232468"/>
              <a:gd name="connsiteX6-751" fmla="*/ 0 w 125275"/>
              <a:gd name="connsiteY6-752" fmla="*/ 0 h 232468"/>
              <a:gd name="connsiteX7-753" fmla="*/ 125275 w 125275"/>
              <a:gd name="connsiteY7-754" fmla="*/ 125275 h 232468"/>
              <a:gd name="connsiteX8-755" fmla="*/ 116296 w 125275"/>
              <a:gd name="connsiteY8-756" fmla="*/ 134253 h 232468"/>
              <a:gd name="connsiteX0-757" fmla="*/ 116297 w 125275"/>
              <a:gd name="connsiteY0-758" fmla="*/ 134253 h 232468"/>
              <a:gd name="connsiteX1-759" fmla="*/ 21683 w 125275"/>
              <a:gd name="connsiteY1-760" fmla="*/ 228867 h 232468"/>
              <a:gd name="connsiteX2-761" fmla="*/ 7841 w 125275"/>
              <a:gd name="connsiteY2-762" fmla="*/ 231620 h 232468"/>
              <a:gd name="connsiteX3-763" fmla="*/ 1 w 125275"/>
              <a:gd name="connsiteY3-764" fmla="*/ 219886 h 232468"/>
              <a:gd name="connsiteX4-765" fmla="*/ 1 w 125275"/>
              <a:gd name="connsiteY4-766" fmla="*/ 30643 h 232468"/>
              <a:gd name="connsiteX5-767" fmla="*/ 7843 w 125275"/>
              <a:gd name="connsiteY5-768" fmla="*/ 18930 h 232468"/>
              <a:gd name="connsiteX6-769" fmla="*/ 0 w 125275"/>
              <a:gd name="connsiteY6-770" fmla="*/ 0 h 232468"/>
              <a:gd name="connsiteX7-771" fmla="*/ 125275 w 125275"/>
              <a:gd name="connsiteY7-772" fmla="*/ 125275 h 232468"/>
              <a:gd name="connsiteX8-773" fmla="*/ 116296 w 125275"/>
              <a:gd name="connsiteY8-774" fmla="*/ 134253 h 232468"/>
              <a:gd name="connsiteX0-775" fmla="*/ 116297 w 125275"/>
              <a:gd name="connsiteY0-776" fmla="*/ 134253 h 232468"/>
              <a:gd name="connsiteX1-777" fmla="*/ 21683 w 125275"/>
              <a:gd name="connsiteY1-778" fmla="*/ 228867 h 232468"/>
              <a:gd name="connsiteX2-779" fmla="*/ 7841 w 125275"/>
              <a:gd name="connsiteY2-780" fmla="*/ 231620 h 232468"/>
              <a:gd name="connsiteX3-781" fmla="*/ 1 w 125275"/>
              <a:gd name="connsiteY3-782" fmla="*/ 219886 h 232468"/>
              <a:gd name="connsiteX4-783" fmla="*/ 1 w 125275"/>
              <a:gd name="connsiteY4-784" fmla="*/ 30643 h 232468"/>
              <a:gd name="connsiteX5-785" fmla="*/ 7843 w 125275"/>
              <a:gd name="connsiteY5-786" fmla="*/ 18930 h 232468"/>
              <a:gd name="connsiteX6-787" fmla="*/ 0 w 125275"/>
              <a:gd name="connsiteY6-788" fmla="*/ 0 h 232468"/>
              <a:gd name="connsiteX7-789" fmla="*/ 125275 w 125275"/>
              <a:gd name="connsiteY7-790" fmla="*/ 125275 h 232468"/>
              <a:gd name="connsiteX8-791" fmla="*/ 116296 w 125275"/>
              <a:gd name="connsiteY8-792" fmla="*/ 134253 h 232468"/>
              <a:gd name="connsiteX0-793" fmla="*/ 116296 w 125274"/>
              <a:gd name="connsiteY0-794" fmla="*/ 116172 h 214387"/>
              <a:gd name="connsiteX1-795" fmla="*/ 21682 w 125274"/>
              <a:gd name="connsiteY1-796" fmla="*/ 210786 h 214387"/>
              <a:gd name="connsiteX2-797" fmla="*/ 7840 w 125274"/>
              <a:gd name="connsiteY2-798" fmla="*/ 213539 h 214387"/>
              <a:gd name="connsiteX3-799" fmla="*/ 0 w 125274"/>
              <a:gd name="connsiteY3-800" fmla="*/ 201805 h 214387"/>
              <a:gd name="connsiteX4-801" fmla="*/ 0 w 125274"/>
              <a:gd name="connsiteY4-802" fmla="*/ 12562 h 214387"/>
              <a:gd name="connsiteX5-803" fmla="*/ 7842 w 125274"/>
              <a:gd name="connsiteY5-804" fmla="*/ 849 h 214387"/>
              <a:gd name="connsiteX6-805" fmla="*/ 21682 w 125274"/>
              <a:gd name="connsiteY6-806" fmla="*/ 3601 h 214387"/>
              <a:gd name="connsiteX7-807" fmla="*/ 125274 w 125274"/>
              <a:gd name="connsiteY7-808" fmla="*/ 107194 h 214387"/>
              <a:gd name="connsiteX8-809" fmla="*/ 116295 w 125274"/>
              <a:gd name="connsiteY8-810" fmla="*/ 116172 h 214387"/>
              <a:gd name="connsiteX0-811" fmla="*/ 116296 w 125274"/>
              <a:gd name="connsiteY0-812" fmla="*/ 116172 h 214387"/>
              <a:gd name="connsiteX1-813" fmla="*/ 21682 w 125274"/>
              <a:gd name="connsiteY1-814" fmla="*/ 210786 h 214387"/>
              <a:gd name="connsiteX2-815" fmla="*/ 7840 w 125274"/>
              <a:gd name="connsiteY2-816" fmla="*/ 213539 h 214387"/>
              <a:gd name="connsiteX3-817" fmla="*/ 0 w 125274"/>
              <a:gd name="connsiteY3-818" fmla="*/ 201805 h 214387"/>
              <a:gd name="connsiteX4-819" fmla="*/ 0 w 125274"/>
              <a:gd name="connsiteY4-820" fmla="*/ 12562 h 214387"/>
              <a:gd name="connsiteX5-821" fmla="*/ 7842 w 125274"/>
              <a:gd name="connsiteY5-822" fmla="*/ 849 h 214387"/>
              <a:gd name="connsiteX6-823" fmla="*/ 21682 w 125274"/>
              <a:gd name="connsiteY6-824" fmla="*/ 3601 h 214387"/>
              <a:gd name="connsiteX7-825" fmla="*/ 125274 w 125274"/>
              <a:gd name="connsiteY7-826" fmla="*/ 107194 h 214387"/>
              <a:gd name="connsiteX8-827" fmla="*/ 116295 w 125274"/>
              <a:gd name="connsiteY8-828" fmla="*/ 116172 h 214387"/>
              <a:gd name="connsiteX0-829" fmla="*/ 116296 w 125274"/>
              <a:gd name="connsiteY0-830" fmla="*/ 116172 h 214387"/>
              <a:gd name="connsiteX1-831" fmla="*/ 21682 w 125274"/>
              <a:gd name="connsiteY1-832" fmla="*/ 210786 h 214387"/>
              <a:gd name="connsiteX2-833" fmla="*/ 7840 w 125274"/>
              <a:gd name="connsiteY2-834" fmla="*/ 213539 h 214387"/>
              <a:gd name="connsiteX3-835" fmla="*/ 0 w 125274"/>
              <a:gd name="connsiteY3-836" fmla="*/ 201805 h 214387"/>
              <a:gd name="connsiteX4-837" fmla="*/ 0 w 125274"/>
              <a:gd name="connsiteY4-838" fmla="*/ 12562 h 214387"/>
              <a:gd name="connsiteX5-839" fmla="*/ 7842 w 125274"/>
              <a:gd name="connsiteY5-840" fmla="*/ 849 h 214387"/>
              <a:gd name="connsiteX6-841" fmla="*/ 21682 w 125274"/>
              <a:gd name="connsiteY6-842" fmla="*/ 3601 h 214387"/>
              <a:gd name="connsiteX7-843" fmla="*/ 125274 w 125274"/>
              <a:gd name="connsiteY7-844" fmla="*/ 107194 h 214387"/>
              <a:gd name="connsiteX8-845" fmla="*/ 116295 w 125274"/>
              <a:gd name="connsiteY8-846" fmla="*/ 116172 h 214387"/>
              <a:gd name="connsiteX0-847" fmla="*/ 116296 w 121722"/>
              <a:gd name="connsiteY0-848" fmla="*/ 116172 h 214387"/>
              <a:gd name="connsiteX1-849" fmla="*/ 21682 w 121722"/>
              <a:gd name="connsiteY1-850" fmla="*/ 210786 h 214387"/>
              <a:gd name="connsiteX2-851" fmla="*/ 7840 w 121722"/>
              <a:gd name="connsiteY2-852" fmla="*/ 213539 h 214387"/>
              <a:gd name="connsiteX3-853" fmla="*/ 0 w 121722"/>
              <a:gd name="connsiteY3-854" fmla="*/ 201805 h 214387"/>
              <a:gd name="connsiteX4-855" fmla="*/ 0 w 121722"/>
              <a:gd name="connsiteY4-856" fmla="*/ 12562 h 214387"/>
              <a:gd name="connsiteX5-857" fmla="*/ 7842 w 121722"/>
              <a:gd name="connsiteY5-858" fmla="*/ 849 h 214387"/>
              <a:gd name="connsiteX6-859" fmla="*/ 21682 w 121722"/>
              <a:gd name="connsiteY6-860" fmla="*/ 3601 h 214387"/>
              <a:gd name="connsiteX7-861" fmla="*/ 116295 w 121722"/>
              <a:gd name="connsiteY7-862" fmla="*/ 98215 h 214387"/>
              <a:gd name="connsiteX8-863" fmla="*/ 116295 w 121722"/>
              <a:gd name="connsiteY8-864" fmla="*/ 116172 h 214387"/>
              <a:gd name="connsiteX0-865" fmla="*/ 116296 w 120240"/>
              <a:gd name="connsiteY0-866" fmla="*/ 116172 h 214387"/>
              <a:gd name="connsiteX1-867" fmla="*/ 21682 w 120240"/>
              <a:gd name="connsiteY1-868" fmla="*/ 210786 h 214387"/>
              <a:gd name="connsiteX2-869" fmla="*/ 7840 w 120240"/>
              <a:gd name="connsiteY2-870" fmla="*/ 213539 h 214387"/>
              <a:gd name="connsiteX3-871" fmla="*/ 0 w 120240"/>
              <a:gd name="connsiteY3-872" fmla="*/ 201805 h 214387"/>
              <a:gd name="connsiteX4-873" fmla="*/ 0 w 120240"/>
              <a:gd name="connsiteY4-874" fmla="*/ 12562 h 214387"/>
              <a:gd name="connsiteX5-875" fmla="*/ 7842 w 120240"/>
              <a:gd name="connsiteY5-876" fmla="*/ 849 h 214387"/>
              <a:gd name="connsiteX6-877" fmla="*/ 21682 w 120240"/>
              <a:gd name="connsiteY6-878" fmla="*/ 3601 h 214387"/>
              <a:gd name="connsiteX7-879" fmla="*/ 116295 w 120240"/>
              <a:gd name="connsiteY7-880" fmla="*/ 98215 h 214387"/>
              <a:gd name="connsiteX8-881" fmla="*/ 116295 w 120240"/>
              <a:gd name="connsiteY8-882" fmla="*/ 116172 h 214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0240" h="214387">
                <a:moveTo>
                  <a:pt x="116296" y="116172"/>
                </a:moveTo>
                <a:cubicBezTo>
                  <a:pt x="116296" y="116172"/>
                  <a:pt x="21682" y="210786"/>
                  <a:pt x="21682" y="210786"/>
                </a:cubicBezTo>
                <a:cubicBezTo>
                  <a:pt x="18313" y="214156"/>
                  <a:pt x="12243" y="215362"/>
                  <a:pt x="7840" y="213539"/>
                </a:cubicBezTo>
                <a:cubicBezTo>
                  <a:pt x="3438" y="211715"/>
                  <a:pt x="0" y="206570"/>
                  <a:pt x="0" y="201805"/>
                </a:cubicBezTo>
                <a:cubicBezTo>
                  <a:pt x="0" y="201805"/>
                  <a:pt x="0" y="12562"/>
                  <a:pt x="0" y="12562"/>
                </a:cubicBezTo>
                <a:cubicBezTo>
                  <a:pt x="0" y="7797"/>
                  <a:pt x="3440" y="2672"/>
                  <a:pt x="7842" y="849"/>
                </a:cubicBezTo>
                <a:cubicBezTo>
                  <a:pt x="12244" y="-975"/>
                  <a:pt x="18313" y="232"/>
                  <a:pt x="21682" y="3601"/>
                </a:cubicBezTo>
                <a:cubicBezTo>
                  <a:pt x="21681" y="3601"/>
                  <a:pt x="116295" y="98215"/>
                  <a:pt x="116295" y="98215"/>
                </a:cubicBezTo>
                <a:cubicBezTo>
                  <a:pt x="121555" y="103475"/>
                  <a:pt x="121555" y="110913"/>
                  <a:pt x="116295" y="116172"/>
                </a:cubicBezTo>
                <a:close/>
              </a:path>
            </a:pathLst>
          </a:custGeom>
          <a:solidFill>
            <a:srgbClr val="4F81BD">
              <a:lumMod val="60000"/>
              <a:lumOff val="40000"/>
              <a:alpha val="50000"/>
            </a:srgbClr>
          </a:solidFill>
          <a:ln>
            <a:noFill/>
          </a:ln>
          <a:effectLst/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2" name="任意多边形: 形状 5"/>
          <p:cNvSpPr/>
          <p:nvPr>
            <p:custDataLst>
              <p:tags r:id="rId12"/>
            </p:custDataLst>
          </p:nvPr>
        </p:nvSpPr>
        <p:spPr>
          <a:xfrm rot="16200000">
            <a:off x="10031095" y="3780790"/>
            <a:ext cx="88265" cy="234315"/>
          </a:xfrm>
          <a:custGeom>
            <a:avLst/>
            <a:gdLst>
              <a:gd name="connsiteX0" fmla="*/ 125275 w 125275"/>
              <a:gd name="connsiteY0" fmla="*/ 125297 h 250571"/>
              <a:gd name="connsiteX1" fmla="*/ 0 w 125275"/>
              <a:gd name="connsiteY1" fmla="*/ 250571 h 250571"/>
              <a:gd name="connsiteX2" fmla="*/ 0 w 125275"/>
              <a:gd name="connsiteY2" fmla="*/ 250571 h 250571"/>
              <a:gd name="connsiteX3" fmla="*/ 0 w 125275"/>
              <a:gd name="connsiteY3" fmla="*/ 250571 h 250571"/>
              <a:gd name="connsiteX4" fmla="*/ 0 w 125275"/>
              <a:gd name="connsiteY4" fmla="*/ 0 h 250571"/>
              <a:gd name="connsiteX5" fmla="*/ 0 w 125275"/>
              <a:gd name="connsiteY5" fmla="*/ 22 h 250571"/>
              <a:gd name="connsiteX6" fmla="*/ 0 w 125275"/>
              <a:gd name="connsiteY6" fmla="*/ 22 h 250571"/>
              <a:gd name="connsiteX7" fmla="*/ 125275 w 125275"/>
              <a:gd name="connsiteY7" fmla="*/ 125297 h 250571"/>
              <a:gd name="connsiteX8" fmla="*/ 125275 w 125275"/>
              <a:gd name="connsiteY8" fmla="*/ 125297 h 250571"/>
              <a:gd name="connsiteX0-1" fmla="*/ 125275 w 125276"/>
              <a:gd name="connsiteY0-2" fmla="*/ 125297 h 250571"/>
              <a:gd name="connsiteX1-3" fmla="*/ 0 w 125276"/>
              <a:gd name="connsiteY1-4" fmla="*/ 250571 h 250571"/>
              <a:gd name="connsiteX2-5" fmla="*/ 0 w 125276"/>
              <a:gd name="connsiteY2-6" fmla="*/ 250571 h 250571"/>
              <a:gd name="connsiteX3-7" fmla="*/ 0 w 125276"/>
              <a:gd name="connsiteY3-8" fmla="*/ 250571 h 250571"/>
              <a:gd name="connsiteX4-9" fmla="*/ 0 w 125276"/>
              <a:gd name="connsiteY4-10" fmla="*/ 0 h 250571"/>
              <a:gd name="connsiteX5-11" fmla="*/ 0 w 125276"/>
              <a:gd name="connsiteY5-12" fmla="*/ 22 h 250571"/>
              <a:gd name="connsiteX6-13" fmla="*/ 0 w 125276"/>
              <a:gd name="connsiteY6-14" fmla="*/ 22 h 250571"/>
              <a:gd name="connsiteX7-15" fmla="*/ 125275 w 125276"/>
              <a:gd name="connsiteY7-16" fmla="*/ 125297 h 250571"/>
              <a:gd name="connsiteX8-17" fmla="*/ 125276 w 125276"/>
              <a:gd name="connsiteY8-18" fmla="*/ 125298 h 250571"/>
              <a:gd name="connsiteX0-19" fmla="*/ 125275 w 125276"/>
              <a:gd name="connsiteY0-20" fmla="*/ 125298 h 250571"/>
              <a:gd name="connsiteX1-21" fmla="*/ 0 w 125276"/>
              <a:gd name="connsiteY1-22" fmla="*/ 250571 h 250571"/>
              <a:gd name="connsiteX2-23" fmla="*/ 0 w 125276"/>
              <a:gd name="connsiteY2-24" fmla="*/ 250571 h 250571"/>
              <a:gd name="connsiteX3-25" fmla="*/ 0 w 125276"/>
              <a:gd name="connsiteY3-26" fmla="*/ 250571 h 250571"/>
              <a:gd name="connsiteX4-27" fmla="*/ 0 w 125276"/>
              <a:gd name="connsiteY4-28" fmla="*/ 0 h 250571"/>
              <a:gd name="connsiteX5-29" fmla="*/ 0 w 125276"/>
              <a:gd name="connsiteY5-30" fmla="*/ 22 h 250571"/>
              <a:gd name="connsiteX6-31" fmla="*/ 0 w 125276"/>
              <a:gd name="connsiteY6-32" fmla="*/ 22 h 250571"/>
              <a:gd name="connsiteX7-33" fmla="*/ 125275 w 125276"/>
              <a:gd name="connsiteY7-34" fmla="*/ 125297 h 250571"/>
              <a:gd name="connsiteX8-35" fmla="*/ 125276 w 125276"/>
              <a:gd name="connsiteY8-36" fmla="*/ 125298 h 250571"/>
              <a:gd name="connsiteX0-37" fmla="*/ 125275 w 125276"/>
              <a:gd name="connsiteY0-38" fmla="*/ 125298 h 250571"/>
              <a:gd name="connsiteX1-39" fmla="*/ 0 w 125276"/>
              <a:gd name="connsiteY1-40" fmla="*/ 250571 h 250571"/>
              <a:gd name="connsiteX2-41" fmla="*/ 0 w 125276"/>
              <a:gd name="connsiteY2-42" fmla="*/ 250571 h 250571"/>
              <a:gd name="connsiteX3-43" fmla="*/ 0 w 125276"/>
              <a:gd name="connsiteY3-44" fmla="*/ 250571 h 250571"/>
              <a:gd name="connsiteX4-45" fmla="*/ 0 w 125276"/>
              <a:gd name="connsiteY4-46" fmla="*/ 0 h 250571"/>
              <a:gd name="connsiteX5-47" fmla="*/ 0 w 125276"/>
              <a:gd name="connsiteY5-48" fmla="*/ 22 h 250571"/>
              <a:gd name="connsiteX6-49" fmla="*/ 0 w 125276"/>
              <a:gd name="connsiteY6-50" fmla="*/ 22 h 250571"/>
              <a:gd name="connsiteX7-51" fmla="*/ 125275 w 125276"/>
              <a:gd name="connsiteY7-52" fmla="*/ 125297 h 250571"/>
              <a:gd name="connsiteX8-53" fmla="*/ 125276 w 125276"/>
              <a:gd name="connsiteY8-54" fmla="*/ 125298 h 250571"/>
              <a:gd name="connsiteX0-55" fmla="*/ 125275 w 125276"/>
              <a:gd name="connsiteY0-56" fmla="*/ 125298 h 250571"/>
              <a:gd name="connsiteX1-57" fmla="*/ 0 w 125276"/>
              <a:gd name="connsiteY1-58" fmla="*/ 250571 h 250571"/>
              <a:gd name="connsiteX2-59" fmla="*/ 0 w 125276"/>
              <a:gd name="connsiteY2-60" fmla="*/ 250571 h 250571"/>
              <a:gd name="connsiteX3-61" fmla="*/ 0 w 125276"/>
              <a:gd name="connsiteY3-62" fmla="*/ 250571 h 250571"/>
              <a:gd name="connsiteX4-63" fmla="*/ 0 w 125276"/>
              <a:gd name="connsiteY4-64" fmla="*/ 0 h 250571"/>
              <a:gd name="connsiteX5-65" fmla="*/ 0 w 125276"/>
              <a:gd name="connsiteY5-66" fmla="*/ 22 h 250571"/>
              <a:gd name="connsiteX6-67" fmla="*/ 0 w 125276"/>
              <a:gd name="connsiteY6-68" fmla="*/ 22 h 250571"/>
              <a:gd name="connsiteX7-69" fmla="*/ 125275 w 125276"/>
              <a:gd name="connsiteY7-70" fmla="*/ 125297 h 250571"/>
              <a:gd name="connsiteX8-71" fmla="*/ 125276 w 125276"/>
              <a:gd name="connsiteY8-72" fmla="*/ 125298 h 250571"/>
              <a:gd name="connsiteX0-73" fmla="*/ 125275 w 125276"/>
              <a:gd name="connsiteY0-74" fmla="*/ 125298 h 250572"/>
              <a:gd name="connsiteX1-75" fmla="*/ 0 w 125276"/>
              <a:gd name="connsiteY1-76" fmla="*/ 250572 h 250572"/>
              <a:gd name="connsiteX2-77" fmla="*/ 0 w 125276"/>
              <a:gd name="connsiteY2-78" fmla="*/ 250571 h 250572"/>
              <a:gd name="connsiteX3-79" fmla="*/ 0 w 125276"/>
              <a:gd name="connsiteY3-80" fmla="*/ 250571 h 250572"/>
              <a:gd name="connsiteX4-81" fmla="*/ 0 w 125276"/>
              <a:gd name="connsiteY4-82" fmla="*/ 0 h 250572"/>
              <a:gd name="connsiteX5-83" fmla="*/ 0 w 125276"/>
              <a:gd name="connsiteY5-84" fmla="*/ 22 h 250572"/>
              <a:gd name="connsiteX6-85" fmla="*/ 0 w 125276"/>
              <a:gd name="connsiteY6-86" fmla="*/ 22 h 250572"/>
              <a:gd name="connsiteX7-87" fmla="*/ 125275 w 125276"/>
              <a:gd name="connsiteY7-88" fmla="*/ 125297 h 250572"/>
              <a:gd name="connsiteX8-89" fmla="*/ 125276 w 125276"/>
              <a:gd name="connsiteY8-90" fmla="*/ 125298 h 250572"/>
              <a:gd name="connsiteX0-91" fmla="*/ 125275 w 125276"/>
              <a:gd name="connsiteY0-92" fmla="*/ 125298 h 250572"/>
              <a:gd name="connsiteX1-93" fmla="*/ 0 w 125276"/>
              <a:gd name="connsiteY1-94" fmla="*/ 250572 h 250572"/>
              <a:gd name="connsiteX2-95" fmla="*/ 0 w 125276"/>
              <a:gd name="connsiteY2-96" fmla="*/ 250571 h 250572"/>
              <a:gd name="connsiteX3-97" fmla="*/ 0 w 125276"/>
              <a:gd name="connsiteY3-98" fmla="*/ 250571 h 250572"/>
              <a:gd name="connsiteX4-99" fmla="*/ 0 w 125276"/>
              <a:gd name="connsiteY4-100" fmla="*/ 0 h 250572"/>
              <a:gd name="connsiteX5-101" fmla="*/ 0 w 125276"/>
              <a:gd name="connsiteY5-102" fmla="*/ 22 h 250572"/>
              <a:gd name="connsiteX6-103" fmla="*/ 0 w 125276"/>
              <a:gd name="connsiteY6-104" fmla="*/ 22 h 250572"/>
              <a:gd name="connsiteX7-105" fmla="*/ 125275 w 125276"/>
              <a:gd name="connsiteY7-106" fmla="*/ 125297 h 250572"/>
              <a:gd name="connsiteX8-107" fmla="*/ 125276 w 125276"/>
              <a:gd name="connsiteY8-108" fmla="*/ 125298 h 250572"/>
              <a:gd name="connsiteX0-109" fmla="*/ 125275 w 125276"/>
              <a:gd name="connsiteY0-110" fmla="*/ 125298 h 250572"/>
              <a:gd name="connsiteX1-111" fmla="*/ 0 w 125276"/>
              <a:gd name="connsiteY1-112" fmla="*/ 250572 h 250572"/>
              <a:gd name="connsiteX2-113" fmla="*/ 0 w 125276"/>
              <a:gd name="connsiteY2-114" fmla="*/ 250571 h 250572"/>
              <a:gd name="connsiteX3-115" fmla="*/ 0 w 125276"/>
              <a:gd name="connsiteY3-116" fmla="*/ 250571 h 250572"/>
              <a:gd name="connsiteX4-117" fmla="*/ 0 w 125276"/>
              <a:gd name="connsiteY4-118" fmla="*/ 0 h 250572"/>
              <a:gd name="connsiteX5-119" fmla="*/ 0 w 125276"/>
              <a:gd name="connsiteY5-120" fmla="*/ 22 h 250572"/>
              <a:gd name="connsiteX6-121" fmla="*/ 0 w 125276"/>
              <a:gd name="connsiteY6-122" fmla="*/ 22 h 250572"/>
              <a:gd name="connsiteX7-123" fmla="*/ 125275 w 125276"/>
              <a:gd name="connsiteY7-124" fmla="*/ 125297 h 250572"/>
              <a:gd name="connsiteX8-125" fmla="*/ 125276 w 125276"/>
              <a:gd name="connsiteY8-126" fmla="*/ 125298 h 250572"/>
              <a:gd name="connsiteX0-127" fmla="*/ 125275 w 125276"/>
              <a:gd name="connsiteY0-128" fmla="*/ 125298 h 250572"/>
              <a:gd name="connsiteX1-129" fmla="*/ 0 w 125276"/>
              <a:gd name="connsiteY1-130" fmla="*/ 250572 h 250572"/>
              <a:gd name="connsiteX2-131" fmla="*/ 0 w 125276"/>
              <a:gd name="connsiteY2-132" fmla="*/ 250571 h 250572"/>
              <a:gd name="connsiteX3-133" fmla="*/ 0 w 125276"/>
              <a:gd name="connsiteY3-134" fmla="*/ 250571 h 250572"/>
              <a:gd name="connsiteX4-135" fmla="*/ 0 w 125276"/>
              <a:gd name="connsiteY4-136" fmla="*/ 0 h 250572"/>
              <a:gd name="connsiteX5-137" fmla="*/ 0 w 125276"/>
              <a:gd name="connsiteY5-138" fmla="*/ 22 h 250572"/>
              <a:gd name="connsiteX6-139" fmla="*/ 0 w 125276"/>
              <a:gd name="connsiteY6-140" fmla="*/ 22 h 250572"/>
              <a:gd name="connsiteX7-141" fmla="*/ 125275 w 125276"/>
              <a:gd name="connsiteY7-142" fmla="*/ 125297 h 250572"/>
              <a:gd name="connsiteX8-143" fmla="*/ 125276 w 125276"/>
              <a:gd name="connsiteY8-144" fmla="*/ 125298 h 250572"/>
              <a:gd name="connsiteX0-145" fmla="*/ 125275 w 125276"/>
              <a:gd name="connsiteY0-146" fmla="*/ 125298 h 250572"/>
              <a:gd name="connsiteX1-147" fmla="*/ 0 w 125276"/>
              <a:gd name="connsiteY1-148" fmla="*/ 250572 h 250572"/>
              <a:gd name="connsiteX2-149" fmla="*/ 0 w 125276"/>
              <a:gd name="connsiteY2-150" fmla="*/ 250571 h 250572"/>
              <a:gd name="connsiteX3-151" fmla="*/ 0 w 125276"/>
              <a:gd name="connsiteY3-152" fmla="*/ 250571 h 250572"/>
              <a:gd name="connsiteX4-153" fmla="*/ 0 w 125276"/>
              <a:gd name="connsiteY4-154" fmla="*/ 0 h 250572"/>
              <a:gd name="connsiteX5-155" fmla="*/ 0 w 125276"/>
              <a:gd name="connsiteY5-156" fmla="*/ 22 h 250572"/>
              <a:gd name="connsiteX6-157" fmla="*/ 0 w 125276"/>
              <a:gd name="connsiteY6-158" fmla="*/ 22 h 250572"/>
              <a:gd name="connsiteX7-159" fmla="*/ 125275 w 125276"/>
              <a:gd name="connsiteY7-160" fmla="*/ 125297 h 250572"/>
              <a:gd name="connsiteX8-161" fmla="*/ 125276 w 125276"/>
              <a:gd name="connsiteY8-162" fmla="*/ 125298 h 250572"/>
              <a:gd name="connsiteX0-163" fmla="*/ 125275 w 125276"/>
              <a:gd name="connsiteY0-164" fmla="*/ 125298 h 250572"/>
              <a:gd name="connsiteX1-165" fmla="*/ 0 w 125276"/>
              <a:gd name="connsiteY1-166" fmla="*/ 250572 h 250572"/>
              <a:gd name="connsiteX2-167" fmla="*/ 0 w 125276"/>
              <a:gd name="connsiteY2-168" fmla="*/ 250571 h 250572"/>
              <a:gd name="connsiteX3-169" fmla="*/ 0 w 125276"/>
              <a:gd name="connsiteY3-170" fmla="*/ 250571 h 250572"/>
              <a:gd name="connsiteX4-171" fmla="*/ 0 w 125276"/>
              <a:gd name="connsiteY4-172" fmla="*/ 0 h 250572"/>
              <a:gd name="connsiteX5-173" fmla="*/ 0 w 125276"/>
              <a:gd name="connsiteY5-174" fmla="*/ 22 h 250572"/>
              <a:gd name="connsiteX6-175" fmla="*/ 0 w 125276"/>
              <a:gd name="connsiteY6-176" fmla="*/ 22 h 250572"/>
              <a:gd name="connsiteX7-177" fmla="*/ 125275 w 125276"/>
              <a:gd name="connsiteY7-178" fmla="*/ 125297 h 250572"/>
              <a:gd name="connsiteX8-179" fmla="*/ 125276 w 125276"/>
              <a:gd name="connsiteY8-180" fmla="*/ 125298 h 250572"/>
              <a:gd name="connsiteX0-181" fmla="*/ 125275 w 125276"/>
              <a:gd name="connsiteY0-182" fmla="*/ 125298 h 250572"/>
              <a:gd name="connsiteX1-183" fmla="*/ 0 w 125276"/>
              <a:gd name="connsiteY1-184" fmla="*/ 250572 h 250572"/>
              <a:gd name="connsiteX2-185" fmla="*/ 0 w 125276"/>
              <a:gd name="connsiteY2-186" fmla="*/ 250571 h 250572"/>
              <a:gd name="connsiteX3-187" fmla="*/ 0 w 125276"/>
              <a:gd name="connsiteY3-188" fmla="*/ 250571 h 250572"/>
              <a:gd name="connsiteX4-189" fmla="*/ 0 w 125276"/>
              <a:gd name="connsiteY4-190" fmla="*/ 0 h 250572"/>
              <a:gd name="connsiteX5-191" fmla="*/ 0 w 125276"/>
              <a:gd name="connsiteY5-192" fmla="*/ 22 h 250572"/>
              <a:gd name="connsiteX6-193" fmla="*/ 0 w 125276"/>
              <a:gd name="connsiteY6-194" fmla="*/ 22 h 250572"/>
              <a:gd name="connsiteX7-195" fmla="*/ 125275 w 125276"/>
              <a:gd name="connsiteY7-196" fmla="*/ 125297 h 250572"/>
              <a:gd name="connsiteX8-197" fmla="*/ 125276 w 125276"/>
              <a:gd name="connsiteY8-198" fmla="*/ 125298 h 250572"/>
              <a:gd name="connsiteX0-199" fmla="*/ 125275 w 125276"/>
              <a:gd name="connsiteY0-200" fmla="*/ 125298 h 250572"/>
              <a:gd name="connsiteX1-201" fmla="*/ 0 w 125276"/>
              <a:gd name="connsiteY1-202" fmla="*/ 250572 h 250572"/>
              <a:gd name="connsiteX2-203" fmla="*/ 0 w 125276"/>
              <a:gd name="connsiteY2-204" fmla="*/ 250571 h 250572"/>
              <a:gd name="connsiteX3-205" fmla="*/ 0 w 125276"/>
              <a:gd name="connsiteY3-206" fmla="*/ 250571 h 250572"/>
              <a:gd name="connsiteX4-207" fmla="*/ 0 w 125276"/>
              <a:gd name="connsiteY4-208" fmla="*/ 0 h 250572"/>
              <a:gd name="connsiteX5-209" fmla="*/ 0 w 125276"/>
              <a:gd name="connsiteY5-210" fmla="*/ 22 h 250572"/>
              <a:gd name="connsiteX6-211" fmla="*/ 0 w 125276"/>
              <a:gd name="connsiteY6-212" fmla="*/ 22 h 250572"/>
              <a:gd name="connsiteX7-213" fmla="*/ 125275 w 125276"/>
              <a:gd name="connsiteY7-214" fmla="*/ 125297 h 250572"/>
              <a:gd name="connsiteX8-215" fmla="*/ 125276 w 125276"/>
              <a:gd name="connsiteY8-216" fmla="*/ 125298 h 250572"/>
              <a:gd name="connsiteX0-217" fmla="*/ 125275 w 125276"/>
              <a:gd name="connsiteY0-218" fmla="*/ 125298 h 250572"/>
              <a:gd name="connsiteX1-219" fmla="*/ 0 w 125276"/>
              <a:gd name="connsiteY1-220" fmla="*/ 250572 h 250572"/>
              <a:gd name="connsiteX2-221" fmla="*/ 0 w 125276"/>
              <a:gd name="connsiteY2-222" fmla="*/ 250571 h 250572"/>
              <a:gd name="connsiteX3-223" fmla="*/ 0 w 125276"/>
              <a:gd name="connsiteY3-224" fmla="*/ 250571 h 250572"/>
              <a:gd name="connsiteX4-225" fmla="*/ 0 w 125276"/>
              <a:gd name="connsiteY4-226" fmla="*/ 0 h 250572"/>
              <a:gd name="connsiteX5-227" fmla="*/ 0 w 125276"/>
              <a:gd name="connsiteY5-228" fmla="*/ 22 h 250572"/>
              <a:gd name="connsiteX6-229" fmla="*/ 0 w 125276"/>
              <a:gd name="connsiteY6-230" fmla="*/ 22 h 250572"/>
              <a:gd name="connsiteX7-231" fmla="*/ 125275 w 125276"/>
              <a:gd name="connsiteY7-232" fmla="*/ 125297 h 250572"/>
              <a:gd name="connsiteX8-233" fmla="*/ 125276 w 125276"/>
              <a:gd name="connsiteY8-234" fmla="*/ 125298 h 250572"/>
              <a:gd name="connsiteX0-235" fmla="*/ 125275 w 125276"/>
              <a:gd name="connsiteY0-236" fmla="*/ 125298 h 250572"/>
              <a:gd name="connsiteX1-237" fmla="*/ 0 w 125276"/>
              <a:gd name="connsiteY1-238" fmla="*/ 250572 h 250572"/>
              <a:gd name="connsiteX2-239" fmla="*/ 0 w 125276"/>
              <a:gd name="connsiteY2-240" fmla="*/ 250571 h 250572"/>
              <a:gd name="connsiteX3-241" fmla="*/ 0 w 125276"/>
              <a:gd name="connsiteY3-242" fmla="*/ 250571 h 250572"/>
              <a:gd name="connsiteX4-243" fmla="*/ 0 w 125276"/>
              <a:gd name="connsiteY4-244" fmla="*/ 0 h 250572"/>
              <a:gd name="connsiteX5-245" fmla="*/ 0 w 125276"/>
              <a:gd name="connsiteY5-246" fmla="*/ 22 h 250572"/>
              <a:gd name="connsiteX6-247" fmla="*/ 0 w 125276"/>
              <a:gd name="connsiteY6-248" fmla="*/ 22 h 250572"/>
              <a:gd name="connsiteX7-249" fmla="*/ 125275 w 125276"/>
              <a:gd name="connsiteY7-250" fmla="*/ 125297 h 250572"/>
              <a:gd name="connsiteX8-251" fmla="*/ 125276 w 125276"/>
              <a:gd name="connsiteY8-252" fmla="*/ 125298 h 250572"/>
              <a:gd name="connsiteX0-253" fmla="*/ 125275 w 125276"/>
              <a:gd name="connsiteY0-254" fmla="*/ 125298 h 250572"/>
              <a:gd name="connsiteX1-255" fmla="*/ 0 w 125276"/>
              <a:gd name="connsiteY1-256" fmla="*/ 250572 h 250572"/>
              <a:gd name="connsiteX2-257" fmla="*/ 0 w 125276"/>
              <a:gd name="connsiteY2-258" fmla="*/ 250571 h 250572"/>
              <a:gd name="connsiteX3-259" fmla="*/ 0 w 125276"/>
              <a:gd name="connsiteY3-260" fmla="*/ 250571 h 250572"/>
              <a:gd name="connsiteX4-261" fmla="*/ 0 w 125276"/>
              <a:gd name="connsiteY4-262" fmla="*/ 0 h 250572"/>
              <a:gd name="connsiteX5-263" fmla="*/ 0 w 125276"/>
              <a:gd name="connsiteY5-264" fmla="*/ 22 h 250572"/>
              <a:gd name="connsiteX6-265" fmla="*/ 0 w 125276"/>
              <a:gd name="connsiteY6-266" fmla="*/ 22 h 250572"/>
              <a:gd name="connsiteX7-267" fmla="*/ 125275 w 125276"/>
              <a:gd name="connsiteY7-268" fmla="*/ 125297 h 250572"/>
              <a:gd name="connsiteX8-269" fmla="*/ 125276 w 125276"/>
              <a:gd name="connsiteY8-270" fmla="*/ 125298 h 250572"/>
              <a:gd name="connsiteX0-271" fmla="*/ 125275 w 125276"/>
              <a:gd name="connsiteY0-272" fmla="*/ 125298 h 250572"/>
              <a:gd name="connsiteX1-273" fmla="*/ 0 w 125276"/>
              <a:gd name="connsiteY1-274" fmla="*/ 250572 h 250572"/>
              <a:gd name="connsiteX2-275" fmla="*/ 0 w 125276"/>
              <a:gd name="connsiteY2-276" fmla="*/ 250571 h 250572"/>
              <a:gd name="connsiteX3-277" fmla="*/ 0 w 125276"/>
              <a:gd name="connsiteY3-278" fmla="*/ 250571 h 250572"/>
              <a:gd name="connsiteX4-279" fmla="*/ 0 w 125276"/>
              <a:gd name="connsiteY4-280" fmla="*/ 0 h 250572"/>
              <a:gd name="connsiteX5-281" fmla="*/ 0 w 125276"/>
              <a:gd name="connsiteY5-282" fmla="*/ 22 h 250572"/>
              <a:gd name="connsiteX6-283" fmla="*/ 0 w 125276"/>
              <a:gd name="connsiteY6-284" fmla="*/ 22 h 250572"/>
              <a:gd name="connsiteX7-285" fmla="*/ 125275 w 125276"/>
              <a:gd name="connsiteY7-286" fmla="*/ 125297 h 250572"/>
              <a:gd name="connsiteX8-287" fmla="*/ 125276 w 125276"/>
              <a:gd name="connsiteY8-288" fmla="*/ 125298 h 250572"/>
              <a:gd name="connsiteX0-289" fmla="*/ 125275 w 125276"/>
              <a:gd name="connsiteY0-290" fmla="*/ 125298 h 250572"/>
              <a:gd name="connsiteX1-291" fmla="*/ 0 w 125276"/>
              <a:gd name="connsiteY1-292" fmla="*/ 250572 h 250572"/>
              <a:gd name="connsiteX2-293" fmla="*/ 0 w 125276"/>
              <a:gd name="connsiteY2-294" fmla="*/ 250571 h 250572"/>
              <a:gd name="connsiteX3-295" fmla="*/ 0 w 125276"/>
              <a:gd name="connsiteY3-296" fmla="*/ 250571 h 250572"/>
              <a:gd name="connsiteX4-297" fmla="*/ 0 w 125276"/>
              <a:gd name="connsiteY4-298" fmla="*/ 0 h 250572"/>
              <a:gd name="connsiteX5-299" fmla="*/ 0 w 125276"/>
              <a:gd name="connsiteY5-300" fmla="*/ 22 h 250572"/>
              <a:gd name="connsiteX6-301" fmla="*/ 0 w 125276"/>
              <a:gd name="connsiteY6-302" fmla="*/ 22 h 250572"/>
              <a:gd name="connsiteX7-303" fmla="*/ 125275 w 125276"/>
              <a:gd name="connsiteY7-304" fmla="*/ 125297 h 250572"/>
              <a:gd name="connsiteX8-305" fmla="*/ 125276 w 125276"/>
              <a:gd name="connsiteY8-306" fmla="*/ 125298 h 250572"/>
              <a:gd name="connsiteX0-307" fmla="*/ 125275 w 125276"/>
              <a:gd name="connsiteY0-308" fmla="*/ 125298 h 250572"/>
              <a:gd name="connsiteX1-309" fmla="*/ 0 w 125276"/>
              <a:gd name="connsiteY1-310" fmla="*/ 250572 h 250572"/>
              <a:gd name="connsiteX2-311" fmla="*/ 0 w 125276"/>
              <a:gd name="connsiteY2-312" fmla="*/ 250571 h 250572"/>
              <a:gd name="connsiteX3-313" fmla="*/ 0 w 125276"/>
              <a:gd name="connsiteY3-314" fmla="*/ 250571 h 250572"/>
              <a:gd name="connsiteX4-315" fmla="*/ 0 w 125276"/>
              <a:gd name="connsiteY4-316" fmla="*/ 0 h 250572"/>
              <a:gd name="connsiteX5-317" fmla="*/ 0 w 125276"/>
              <a:gd name="connsiteY5-318" fmla="*/ 22 h 250572"/>
              <a:gd name="connsiteX6-319" fmla="*/ 0 w 125276"/>
              <a:gd name="connsiteY6-320" fmla="*/ 22 h 250572"/>
              <a:gd name="connsiteX7-321" fmla="*/ 125275 w 125276"/>
              <a:gd name="connsiteY7-322" fmla="*/ 125297 h 250572"/>
              <a:gd name="connsiteX8-323" fmla="*/ 125276 w 125276"/>
              <a:gd name="connsiteY8-324" fmla="*/ 125298 h 250572"/>
              <a:gd name="connsiteX0-325" fmla="*/ 125275 w 125276"/>
              <a:gd name="connsiteY0-326" fmla="*/ 125298 h 250572"/>
              <a:gd name="connsiteX1-327" fmla="*/ 0 w 125276"/>
              <a:gd name="connsiteY1-328" fmla="*/ 250572 h 250572"/>
              <a:gd name="connsiteX2-329" fmla="*/ 0 w 125276"/>
              <a:gd name="connsiteY2-330" fmla="*/ 250571 h 250572"/>
              <a:gd name="connsiteX3-331" fmla="*/ 0 w 125276"/>
              <a:gd name="connsiteY3-332" fmla="*/ 250571 h 250572"/>
              <a:gd name="connsiteX4-333" fmla="*/ 0 w 125276"/>
              <a:gd name="connsiteY4-334" fmla="*/ 0 h 250572"/>
              <a:gd name="connsiteX5-335" fmla="*/ 0 w 125276"/>
              <a:gd name="connsiteY5-336" fmla="*/ 22 h 250572"/>
              <a:gd name="connsiteX6-337" fmla="*/ 0 w 125276"/>
              <a:gd name="connsiteY6-338" fmla="*/ 22 h 250572"/>
              <a:gd name="connsiteX7-339" fmla="*/ 125275 w 125276"/>
              <a:gd name="connsiteY7-340" fmla="*/ 125297 h 250572"/>
              <a:gd name="connsiteX8-341" fmla="*/ 125276 w 125276"/>
              <a:gd name="connsiteY8-342" fmla="*/ 125298 h 250572"/>
              <a:gd name="connsiteX0-343" fmla="*/ 125275 w 125276"/>
              <a:gd name="connsiteY0-344" fmla="*/ 125298 h 250572"/>
              <a:gd name="connsiteX1-345" fmla="*/ 0 w 125276"/>
              <a:gd name="connsiteY1-346" fmla="*/ 250572 h 250572"/>
              <a:gd name="connsiteX2-347" fmla="*/ 0 w 125276"/>
              <a:gd name="connsiteY2-348" fmla="*/ 250571 h 250572"/>
              <a:gd name="connsiteX3-349" fmla="*/ 0 w 125276"/>
              <a:gd name="connsiteY3-350" fmla="*/ 250571 h 250572"/>
              <a:gd name="connsiteX4-351" fmla="*/ 0 w 125276"/>
              <a:gd name="connsiteY4-352" fmla="*/ 0 h 250572"/>
              <a:gd name="connsiteX5-353" fmla="*/ 0 w 125276"/>
              <a:gd name="connsiteY5-354" fmla="*/ 22 h 250572"/>
              <a:gd name="connsiteX6-355" fmla="*/ 0 w 125276"/>
              <a:gd name="connsiteY6-356" fmla="*/ 22 h 250572"/>
              <a:gd name="connsiteX7-357" fmla="*/ 125275 w 125276"/>
              <a:gd name="connsiteY7-358" fmla="*/ 125297 h 250572"/>
              <a:gd name="connsiteX8-359" fmla="*/ 125276 w 125276"/>
              <a:gd name="connsiteY8-360" fmla="*/ 125298 h 250572"/>
              <a:gd name="connsiteX0-361" fmla="*/ 125275 w 125276"/>
              <a:gd name="connsiteY0-362" fmla="*/ 125298 h 250572"/>
              <a:gd name="connsiteX1-363" fmla="*/ 0 w 125276"/>
              <a:gd name="connsiteY1-364" fmla="*/ 250572 h 250572"/>
              <a:gd name="connsiteX2-365" fmla="*/ 0 w 125276"/>
              <a:gd name="connsiteY2-366" fmla="*/ 250571 h 250572"/>
              <a:gd name="connsiteX3-367" fmla="*/ 0 w 125276"/>
              <a:gd name="connsiteY3-368" fmla="*/ 250571 h 250572"/>
              <a:gd name="connsiteX4-369" fmla="*/ 0 w 125276"/>
              <a:gd name="connsiteY4-370" fmla="*/ 0 h 250572"/>
              <a:gd name="connsiteX5-371" fmla="*/ 0 w 125276"/>
              <a:gd name="connsiteY5-372" fmla="*/ 22 h 250572"/>
              <a:gd name="connsiteX6-373" fmla="*/ 0 w 125276"/>
              <a:gd name="connsiteY6-374" fmla="*/ 22 h 250572"/>
              <a:gd name="connsiteX7-375" fmla="*/ 125275 w 125276"/>
              <a:gd name="connsiteY7-376" fmla="*/ 125297 h 250572"/>
              <a:gd name="connsiteX8-377" fmla="*/ 125276 w 125276"/>
              <a:gd name="connsiteY8-378" fmla="*/ 125298 h 250572"/>
              <a:gd name="connsiteX0-379" fmla="*/ 125275 w 125276"/>
              <a:gd name="connsiteY0-380" fmla="*/ 125298 h 250572"/>
              <a:gd name="connsiteX1-381" fmla="*/ 0 w 125276"/>
              <a:gd name="connsiteY1-382" fmla="*/ 250572 h 250572"/>
              <a:gd name="connsiteX2-383" fmla="*/ 0 w 125276"/>
              <a:gd name="connsiteY2-384" fmla="*/ 250571 h 250572"/>
              <a:gd name="connsiteX3-385" fmla="*/ 0 w 125276"/>
              <a:gd name="connsiteY3-386" fmla="*/ 250571 h 250572"/>
              <a:gd name="connsiteX4-387" fmla="*/ 0 w 125276"/>
              <a:gd name="connsiteY4-388" fmla="*/ 0 h 250572"/>
              <a:gd name="connsiteX5-389" fmla="*/ 0 w 125276"/>
              <a:gd name="connsiteY5-390" fmla="*/ 22 h 250572"/>
              <a:gd name="connsiteX6-391" fmla="*/ 0 w 125276"/>
              <a:gd name="connsiteY6-392" fmla="*/ 22 h 250572"/>
              <a:gd name="connsiteX7-393" fmla="*/ 125275 w 125276"/>
              <a:gd name="connsiteY7-394" fmla="*/ 125297 h 250572"/>
              <a:gd name="connsiteX8-395" fmla="*/ 125276 w 125276"/>
              <a:gd name="connsiteY8-396" fmla="*/ 125298 h 250572"/>
              <a:gd name="connsiteX0-397" fmla="*/ 125275 w 125276"/>
              <a:gd name="connsiteY0-398" fmla="*/ 125298 h 250572"/>
              <a:gd name="connsiteX1-399" fmla="*/ 0 w 125276"/>
              <a:gd name="connsiteY1-400" fmla="*/ 250572 h 250572"/>
              <a:gd name="connsiteX2-401" fmla="*/ 0 w 125276"/>
              <a:gd name="connsiteY2-402" fmla="*/ 250571 h 250572"/>
              <a:gd name="connsiteX3-403" fmla="*/ 0 w 125276"/>
              <a:gd name="connsiteY3-404" fmla="*/ 250571 h 250572"/>
              <a:gd name="connsiteX4-405" fmla="*/ 0 w 125276"/>
              <a:gd name="connsiteY4-406" fmla="*/ 0 h 250572"/>
              <a:gd name="connsiteX5-407" fmla="*/ 0 w 125276"/>
              <a:gd name="connsiteY5-408" fmla="*/ 22 h 250572"/>
              <a:gd name="connsiteX6-409" fmla="*/ 0 w 125276"/>
              <a:gd name="connsiteY6-410" fmla="*/ 22 h 250572"/>
              <a:gd name="connsiteX7-411" fmla="*/ 125275 w 125276"/>
              <a:gd name="connsiteY7-412" fmla="*/ 125297 h 250572"/>
              <a:gd name="connsiteX8-413" fmla="*/ 125276 w 125276"/>
              <a:gd name="connsiteY8-414" fmla="*/ 125298 h 250572"/>
              <a:gd name="connsiteX0-415" fmla="*/ 125275 w 125276"/>
              <a:gd name="connsiteY0-416" fmla="*/ 125298 h 250572"/>
              <a:gd name="connsiteX1-417" fmla="*/ 0 w 125276"/>
              <a:gd name="connsiteY1-418" fmla="*/ 250572 h 250572"/>
              <a:gd name="connsiteX2-419" fmla="*/ 0 w 125276"/>
              <a:gd name="connsiteY2-420" fmla="*/ 250571 h 250572"/>
              <a:gd name="connsiteX3-421" fmla="*/ 0 w 125276"/>
              <a:gd name="connsiteY3-422" fmla="*/ 250571 h 250572"/>
              <a:gd name="connsiteX4-423" fmla="*/ 0 w 125276"/>
              <a:gd name="connsiteY4-424" fmla="*/ 0 h 250572"/>
              <a:gd name="connsiteX5-425" fmla="*/ 0 w 125276"/>
              <a:gd name="connsiteY5-426" fmla="*/ 22 h 250572"/>
              <a:gd name="connsiteX6-427" fmla="*/ 0 w 125276"/>
              <a:gd name="connsiteY6-428" fmla="*/ 22 h 250572"/>
              <a:gd name="connsiteX7-429" fmla="*/ 125275 w 125276"/>
              <a:gd name="connsiteY7-430" fmla="*/ 125297 h 250572"/>
              <a:gd name="connsiteX8-431" fmla="*/ 125276 w 125276"/>
              <a:gd name="connsiteY8-432" fmla="*/ 125298 h 250572"/>
              <a:gd name="connsiteX0-433" fmla="*/ 125275 w 125276"/>
              <a:gd name="connsiteY0-434" fmla="*/ 125298 h 250572"/>
              <a:gd name="connsiteX1-435" fmla="*/ 0 w 125276"/>
              <a:gd name="connsiteY1-436" fmla="*/ 250572 h 250572"/>
              <a:gd name="connsiteX2-437" fmla="*/ 0 w 125276"/>
              <a:gd name="connsiteY2-438" fmla="*/ 250571 h 250572"/>
              <a:gd name="connsiteX3-439" fmla="*/ 0 w 125276"/>
              <a:gd name="connsiteY3-440" fmla="*/ 250571 h 250572"/>
              <a:gd name="connsiteX4-441" fmla="*/ 0 w 125276"/>
              <a:gd name="connsiteY4-442" fmla="*/ 0 h 250572"/>
              <a:gd name="connsiteX5-443" fmla="*/ 0 w 125276"/>
              <a:gd name="connsiteY5-444" fmla="*/ 22 h 250572"/>
              <a:gd name="connsiteX6-445" fmla="*/ 0 w 125276"/>
              <a:gd name="connsiteY6-446" fmla="*/ 22 h 250572"/>
              <a:gd name="connsiteX7-447" fmla="*/ 125275 w 125276"/>
              <a:gd name="connsiteY7-448" fmla="*/ 125297 h 250572"/>
              <a:gd name="connsiteX8-449" fmla="*/ 125276 w 125276"/>
              <a:gd name="connsiteY8-450" fmla="*/ 125298 h 250572"/>
              <a:gd name="connsiteX0-451" fmla="*/ 125275 w 125275"/>
              <a:gd name="connsiteY0-452" fmla="*/ 125298 h 250572"/>
              <a:gd name="connsiteX1-453" fmla="*/ 0 w 125275"/>
              <a:gd name="connsiteY1-454" fmla="*/ 250572 h 250572"/>
              <a:gd name="connsiteX2-455" fmla="*/ 0 w 125275"/>
              <a:gd name="connsiteY2-456" fmla="*/ 250571 h 250572"/>
              <a:gd name="connsiteX3-457" fmla="*/ 0 w 125275"/>
              <a:gd name="connsiteY3-458" fmla="*/ 250571 h 250572"/>
              <a:gd name="connsiteX4-459" fmla="*/ 0 w 125275"/>
              <a:gd name="connsiteY4-460" fmla="*/ 0 h 250572"/>
              <a:gd name="connsiteX5-461" fmla="*/ 0 w 125275"/>
              <a:gd name="connsiteY5-462" fmla="*/ 22 h 250572"/>
              <a:gd name="connsiteX6-463" fmla="*/ 0 w 125275"/>
              <a:gd name="connsiteY6-464" fmla="*/ 22 h 250572"/>
              <a:gd name="connsiteX7-465" fmla="*/ 125275 w 125275"/>
              <a:gd name="connsiteY7-466" fmla="*/ 125297 h 250572"/>
              <a:gd name="connsiteX8-467" fmla="*/ 116296 w 125275"/>
              <a:gd name="connsiteY8-468" fmla="*/ 134275 h 250572"/>
              <a:gd name="connsiteX0-469" fmla="*/ 116297 w 125275"/>
              <a:gd name="connsiteY0-470" fmla="*/ 134275 h 250572"/>
              <a:gd name="connsiteX1-471" fmla="*/ 0 w 125275"/>
              <a:gd name="connsiteY1-472" fmla="*/ 250572 h 250572"/>
              <a:gd name="connsiteX2-473" fmla="*/ 0 w 125275"/>
              <a:gd name="connsiteY2-474" fmla="*/ 250571 h 250572"/>
              <a:gd name="connsiteX3-475" fmla="*/ 0 w 125275"/>
              <a:gd name="connsiteY3-476" fmla="*/ 250571 h 250572"/>
              <a:gd name="connsiteX4-477" fmla="*/ 0 w 125275"/>
              <a:gd name="connsiteY4-478" fmla="*/ 0 h 250572"/>
              <a:gd name="connsiteX5-479" fmla="*/ 0 w 125275"/>
              <a:gd name="connsiteY5-480" fmla="*/ 22 h 250572"/>
              <a:gd name="connsiteX6-481" fmla="*/ 0 w 125275"/>
              <a:gd name="connsiteY6-482" fmla="*/ 22 h 250572"/>
              <a:gd name="connsiteX7-483" fmla="*/ 125275 w 125275"/>
              <a:gd name="connsiteY7-484" fmla="*/ 125297 h 250572"/>
              <a:gd name="connsiteX8-485" fmla="*/ 116296 w 125275"/>
              <a:gd name="connsiteY8-486" fmla="*/ 134275 h 250572"/>
              <a:gd name="connsiteX0-487" fmla="*/ 116297 w 125275"/>
              <a:gd name="connsiteY0-488" fmla="*/ 134275 h 250572"/>
              <a:gd name="connsiteX1-489" fmla="*/ 0 w 125275"/>
              <a:gd name="connsiteY1-490" fmla="*/ 250572 h 250572"/>
              <a:gd name="connsiteX2-491" fmla="*/ 0 w 125275"/>
              <a:gd name="connsiteY2-492" fmla="*/ 250571 h 250572"/>
              <a:gd name="connsiteX3-493" fmla="*/ 0 w 125275"/>
              <a:gd name="connsiteY3-494" fmla="*/ 250571 h 250572"/>
              <a:gd name="connsiteX4-495" fmla="*/ 0 w 125275"/>
              <a:gd name="connsiteY4-496" fmla="*/ 0 h 250572"/>
              <a:gd name="connsiteX5-497" fmla="*/ 0 w 125275"/>
              <a:gd name="connsiteY5-498" fmla="*/ 22 h 250572"/>
              <a:gd name="connsiteX6-499" fmla="*/ 0 w 125275"/>
              <a:gd name="connsiteY6-500" fmla="*/ 22 h 250572"/>
              <a:gd name="connsiteX7-501" fmla="*/ 125275 w 125275"/>
              <a:gd name="connsiteY7-502" fmla="*/ 125297 h 250572"/>
              <a:gd name="connsiteX8-503" fmla="*/ 116296 w 125275"/>
              <a:gd name="connsiteY8-504" fmla="*/ 134275 h 250572"/>
              <a:gd name="connsiteX0-505" fmla="*/ 116297 w 125275"/>
              <a:gd name="connsiteY0-506" fmla="*/ 134275 h 250572"/>
              <a:gd name="connsiteX1-507" fmla="*/ 0 w 125275"/>
              <a:gd name="connsiteY1-508" fmla="*/ 250572 h 250572"/>
              <a:gd name="connsiteX2-509" fmla="*/ 0 w 125275"/>
              <a:gd name="connsiteY2-510" fmla="*/ 250571 h 250572"/>
              <a:gd name="connsiteX3-511" fmla="*/ 0 w 125275"/>
              <a:gd name="connsiteY3-512" fmla="*/ 250571 h 250572"/>
              <a:gd name="connsiteX4-513" fmla="*/ 0 w 125275"/>
              <a:gd name="connsiteY4-514" fmla="*/ 0 h 250572"/>
              <a:gd name="connsiteX5-515" fmla="*/ 0 w 125275"/>
              <a:gd name="connsiteY5-516" fmla="*/ 22 h 250572"/>
              <a:gd name="connsiteX6-517" fmla="*/ 0 w 125275"/>
              <a:gd name="connsiteY6-518" fmla="*/ 22 h 250572"/>
              <a:gd name="connsiteX7-519" fmla="*/ 125275 w 125275"/>
              <a:gd name="connsiteY7-520" fmla="*/ 125297 h 250572"/>
              <a:gd name="connsiteX8-521" fmla="*/ 116296 w 125275"/>
              <a:gd name="connsiteY8-522" fmla="*/ 134275 h 250572"/>
              <a:gd name="connsiteX0-523" fmla="*/ 116297 w 125275"/>
              <a:gd name="connsiteY0-524" fmla="*/ 134275 h 250571"/>
              <a:gd name="connsiteX1-525" fmla="*/ 21683 w 125275"/>
              <a:gd name="connsiteY1-526" fmla="*/ 228889 h 250571"/>
              <a:gd name="connsiteX2-527" fmla="*/ 0 w 125275"/>
              <a:gd name="connsiteY2-528" fmla="*/ 250571 h 250571"/>
              <a:gd name="connsiteX3-529" fmla="*/ 0 w 125275"/>
              <a:gd name="connsiteY3-530" fmla="*/ 250571 h 250571"/>
              <a:gd name="connsiteX4-531" fmla="*/ 0 w 125275"/>
              <a:gd name="connsiteY4-532" fmla="*/ 0 h 250571"/>
              <a:gd name="connsiteX5-533" fmla="*/ 0 w 125275"/>
              <a:gd name="connsiteY5-534" fmla="*/ 22 h 250571"/>
              <a:gd name="connsiteX6-535" fmla="*/ 0 w 125275"/>
              <a:gd name="connsiteY6-536" fmla="*/ 22 h 250571"/>
              <a:gd name="connsiteX7-537" fmla="*/ 125275 w 125275"/>
              <a:gd name="connsiteY7-538" fmla="*/ 125297 h 250571"/>
              <a:gd name="connsiteX8-539" fmla="*/ 116296 w 125275"/>
              <a:gd name="connsiteY8-540" fmla="*/ 134275 h 250571"/>
              <a:gd name="connsiteX0-541" fmla="*/ 116297 w 125275"/>
              <a:gd name="connsiteY0-542" fmla="*/ 134275 h 250571"/>
              <a:gd name="connsiteX1-543" fmla="*/ 21683 w 125275"/>
              <a:gd name="connsiteY1-544" fmla="*/ 228889 h 250571"/>
              <a:gd name="connsiteX2-545" fmla="*/ 0 w 125275"/>
              <a:gd name="connsiteY2-546" fmla="*/ 250571 h 250571"/>
              <a:gd name="connsiteX3-547" fmla="*/ 0 w 125275"/>
              <a:gd name="connsiteY3-548" fmla="*/ 250571 h 250571"/>
              <a:gd name="connsiteX4-549" fmla="*/ 0 w 125275"/>
              <a:gd name="connsiteY4-550" fmla="*/ 0 h 250571"/>
              <a:gd name="connsiteX5-551" fmla="*/ 0 w 125275"/>
              <a:gd name="connsiteY5-552" fmla="*/ 22 h 250571"/>
              <a:gd name="connsiteX6-553" fmla="*/ 0 w 125275"/>
              <a:gd name="connsiteY6-554" fmla="*/ 22 h 250571"/>
              <a:gd name="connsiteX7-555" fmla="*/ 125275 w 125275"/>
              <a:gd name="connsiteY7-556" fmla="*/ 125297 h 250571"/>
              <a:gd name="connsiteX8-557" fmla="*/ 116296 w 125275"/>
              <a:gd name="connsiteY8-558" fmla="*/ 134275 h 250571"/>
              <a:gd name="connsiteX0-559" fmla="*/ 116297 w 125275"/>
              <a:gd name="connsiteY0-560" fmla="*/ 134275 h 250571"/>
              <a:gd name="connsiteX1-561" fmla="*/ 21683 w 125275"/>
              <a:gd name="connsiteY1-562" fmla="*/ 228889 h 250571"/>
              <a:gd name="connsiteX2-563" fmla="*/ 0 w 125275"/>
              <a:gd name="connsiteY2-564" fmla="*/ 250571 h 250571"/>
              <a:gd name="connsiteX3-565" fmla="*/ 0 w 125275"/>
              <a:gd name="connsiteY3-566" fmla="*/ 250571 h 250571"/>
              <a:gd name="connsiteX4-567" fmla="*/ 0 w 125275"/>
              <a:gd name="connsiteY4-568" fmla="*/ 0 h 250571"/>
              <a:gd name="connsiteX5-569" fmla="*/ 0 w 125275"/>
              <a:gd name="connsiteY5-570" fmla="*/ 22 h 250571"/>
              <a:gd name="connsiteX6-571" fmla="*/ 0 w 125275"/>
              <a:gd name="connsiteY6-572" fmla="*/ 22 h 250571"/>
              <a:gd name="connsiteX7-573" fmla="*/ 125275 w 125275"/>
              <a:gd name="connsiteY7-574" fmla="*/ 125297 h 250571"/>
              <a:gd name="connsiteX8-575" fmla="*/ 116296 w 125275"/>
              <a:gd name="connsiteY8-576" fmla="*/ 134275 h 250571"/>
              <a:gd name="connsiteX0-577" fmla="*/ 116297 w 125275"/>
              <a:gd name="connsiteY0-578" fmla="*/ 134275 h 250571"/>
              <a:gd name="connsiteX1-579" fmla="*/ 21683 w 125275"/>
              <a:gd name="connsiteY1-580" fmla="*/ 228889 h 250571"/>
              <a:gd name="connsiteX2-581" fmla="*/ 7841 w 125275"/>
              <a:gd name="connsiteY2-582" fmla="*/ 231642 h 250571"/>
              <a:gd name="connsiteX3-583" fmla="*/ 0 w 125275"/>
              <a:gd name="connsiteY3-584" fmla="*/ 250571 h 250571"/>
              <a:gd name="connsiteX4-585" fmla="*/ 0 w 125275"/>
              <a:gd name="connsiteY4-586" fmla="*/ 0 h 250571"/>
              <a:gd name="connsiteX5-587" fmla="*/ 0 w 125275"/>
              <a:gd name="connsiteY5-588" fmla="*/ 22 h 250571"/>
              <a:gd name="connsiteX6-589" fmla="*/ 0 w 125275"/>
              <a:gd name="connsiteY6-590" fmla="*/ 22 h 250571"/>
              <a:gd name="connsiteX7-591" fmla="*/ 125275 w 125275"/>
              <a:gd name="connsiteY7-592" fmla="*/ 125297 h 250571"/>
              <a:gd name="connsiteX8-593" fmla="*/ 116296 w 125275"/>
              <a:gd name="connsiteY8-594" fmla="*/ 134275 h 250571"/>
              <a:gd name="connsiteX0-595" fmla="*/ 116297 w 125275"/>
              <a:gd name="connsiteY0-596" fmla="*/ 134275 h 250571"/>
              <a:gd name="connsiteX1-597" fmla="*/ 21683 w 125275"/>
              <a:gd name="connsiteY1-598" fmla="*/ 228889 h 250571"/>
              <a:gd name="connsiteX2-599" fmla="*/ 7841 w 125275"/>
              <a:gd name="connsiteY2-600" fmla="*/ 231642 h 250571"/>
              <a:gd name="connsiteX3-601" fmla="*/ 0 w 125275"/>
              <a:gd name="connsiteY3-602" fmla="*/ 250571 h 250571"/>
              <a:gd name="connsiteX4-603" fmla="*/ 0 w 125275"/>
              <a:gd name="connsiteY4-604" fmla="*/ 0 h 250571"/>
              <a:gd name="connsiteX5-605" fmla="*/ 0 w 125275"/>
              <a:gd name="connsiteY5-606" fmla="*/ 22 h 250571"/>
              <a:gd name="connsiteX6-607" fmla="*/ 0 w 125275"/>
              <a:gd name="connsiteY6-608" fmla="*/ 22 h 250571"/>
              <a:gd name="connsiteX7-609" fmla="*/ 125275 w 125275"/>
              <a:gd name="connsiteY7-610" fmla="*/ 125297 h 250571"/>
              <a:gd name="connsiteX8-611" fmla="*/ 116296 w 125275"/>
              <a:gd name="connsiteY8-612" fmla="*/ 134275 h 250571"/>
              <a:gd name="connsiteX0-613" fmla="*/ 116297 w 125275"/>
              <a:gd name="connsiteY0-614" fmla="*/ 134275 h 250571"/>
              <a:gd name="connsiteX1-615" fmla="*/ 21683 w 125275"/>
              <a:gd name="connsiteY1-616" fmla="*/ 228889 h 250571"/>
              <a:gd name="connsiteX2-617" fmla="*/ 7841 w 125275"/>
              <a:gd name="connsiteY2-618" fmla="*/ 231642 h 250571"/>
              <a:gd name="connsiteX3-619" fmla="*/ 0 w 125275"/>
              <a:gd name="connsiteY3-620" fmla="*/ 250571 h 250571"/>
              <a:gd name="connsiteX4-621" fmla="*/ 0 w 125275"/>
              <a:gd name="connsiteY4-622" fmla="*/ 0 h 250571"/>
              <a:gd name="connsiteX5-623" fmla="*/ 0 w 125275"/>
              <a:gd name="connsiteY5-624" fmla="*/ 22 h 250571"/>
              <a:gd name="connsiteX6-625" fmla="*/ 0 w 125275"/>
              <a:gd name="connsiteY6-626" fmla="*/ 22 h 250571"/>
              <a:gd name="connsiteX7-627" fmla="*/ 125275 w 125275"/>
              <a:gd name="connsiteY7-628" fmla="*/ 125297 h 250571"/>
              <a:gd name="connsiteX8-629" fmla="*/ 116296 w 125275"/>
              <a:gd name="connsiteY8-630" fmla="*/ 134275 h 250571"/>
              <a:gd name="connsiteX0-631" fmla="*/ 116297 w 125275"/>
              <a:gd name="connsiteY0-632" fmla="*/ 134275 h 232490"/>
              <a:gd name="connsiteX1-633" fmla="*/ 21683 w 125275"/>
              <a:gd name="connsiteY1-634" fmla="*/ 228889 h 232490"/>
              <a:gd name="connsiteX2-635" fmla="*/ 7841 w 125275"/>
              <a:gd name="connsiteY2-636" fmla="*/ 231642 h 232490"/>
              <a:gd name="connsiteX3-637" fmla="*/ 1 w 125275"/>
              <a:gd name="connsiteY3-638" fmla="*/ 219908 h 232490"/>
              <a:gd name="connsiteX4-639" fmla="*/ 0 w 125275"/>
              <a:gd name="connsiteY4-640" fmla="*/ 0 h 232490"/>
              <a:gd name="connsiteX5-641" fmla="*/ 0 w 125275"/>
              <a:gd name="connsiteY5-642" fmla="*/ 22 h 232490"/>
              <a:gd name="connsiteX6-643" fmla="*/ 0 w 125275"/>
              <a:gd name="connsiteY6-644" fmla="*/ 22 h 232490"/>
              <a:gd name="connsiteX7-645" fmla="*/ 125275 w 125275"/>
              <a:gd name="connsiteY7-646" fmla="*/ 125297 h 232490"/>
              <a:gd name="connsiteX8-647" fmla="*/ 116296 w 125275"/>
              <a:gd name="connsiteY8-648" fmla="*/ 134275 h 232490"/>
              <a:gd name="connsiteX0-649" fmla="*/ 116297 w 125275"/>
              <a:gd name="connsiteY0-650" fmla="*/ 134275 h 232490"/>
              <a:gd name="connsiteX1-651" fmla="*/ 21683 w 125275"/>
              <a:gd name="connsiteY1-652" fmla="*/ 228889 h 232490"/>
              <a:gd name="connsiteX2-653" fmla="*/ 7841 w 125275"/>
              <a:gd name="connsiteY2-654" fmla="*/ 231642 h 232490"/>
              <a:gd name="connsiteX3-655" fmla="*/ 1 w 125275"/>
              <a:gd name="connsiteY3-656" fmla="*/ 219908 h 232490"/>
              <a:gd name="connsiteX4-657" fmla="*/ 0 w 125275"/>
              <a:gd name="connsiteY4-658" fmla="*/ 0 h 232490"/>
              <a:gd name="connsiteX5-659" fmla="*/ 0 w 125275"/>
              <a:gd name="connsiteY5-660" fmla="*/ 22 h 232490"/>
              <a:gd name="connsiteX6-661" fmla="*/ 0 w 125275"/>
              <a:gd name="connsiteY6-662" fmla="*/ 22 h 232490"/>
              <a:gd name="connsiteX7-663" fmla="*/ 125275 w 125275"/>
              <a:gd name="connsiteY7-664" fmla="*/ 125297 h 232490"/>
              <a:gd name="connsiteX8-665" fmla="*/ 116296 w 125275"/>
              <a:gd name="connsiteY8-666" fmla="*/ 134275 h 232490"/>
              <a:gd name="connsiteX0-667" fmla="*/ 116297 w 125275"/>
              <a:gd name="connsiteY0-668" fmla="*/ 134275 h 232490"/>
              <a:gd name="connsiteX1-669" fmla="*/ 21683 w 125275"/>
              <a:gd name="connsiteY1-670" fmla="*/ 228889 h 232490"/>
              <a:gd name="connsiteX2-671" fmla="*/ 7841 w 125275"/>
              <a:gd name="connsiteY2-672" fmla="*/ 231642 h 232490"/>
              <a:gd name="connsiteX3-673" fmla="*/ 1 w 125275"/>
              <a:gd name="connsiteY3-674" fmla="*/ 219908 h 232490"/>
              <a:gd name="connsiteX4-675" fmla="*/ 0 w 125275"/>
              <a:gd name="connsiteY4-676" fmla="*/ 0 h 232490"/>
              <a:gd name="connsiteX5-677" fmla="*/ 0 w 125275"/>
              <a:gd name="connsiteY5-678" fmla="*/ 22 h 232490"/>
              <a:gd name="connsiteX6-679" fmla="*/ 0 w 125275"/>
              <a:gd name="connsiteY6-680" fmla="*/ 22 h 232490"/>
              <a:gd name="connsiteX7-681" fmla="*/ 125275 w 125275"/>
              <a:gd name="connsiteY7-682" fmla="*/ 125297 h 232490"/>
              <a:gd name="connsiteX8-683" fmla="*/ 116296 w 125275"/>
              <a:gd name="connsiteY8-684" fmla="*/ 134275 h 232490"/>
              <a:gd name="connsiteX0-685" fmla="*/ 116297 w 125275"/>
              <a:gd name="connsiteY0-686" fmla="*/ 134254 h 232469"/>
              <a:gd name="connsiteX1-687" fmla="*/ 21683 w 125275"/>
              <a:gd name="connsiteY1-688" fmla="*/ 228868 h 232469"/>
              <a:gd name="connsiteX2-689" fmla="*/ 7841 w 125275"/>
              <a:gd name="connsiteY2-690" fmla="*/ 231621 h 232469"/>
              <a:gd name="connsiteX3-691" fmla="*/ 1 w 125275"/>
              <a:gd name="connsiteY3-692" fmla="*/ 219887 h 232469"/>
              <a:gd name="connsiteX4-693" fmla="*/ 1 w 125275"/>
              <a:gd name="connsiteY4-694" fmla="*/ 30644 h 232469"/>
              <a:gd name="connsiteX5-695" fmla="*/ 0 w 125275"/>
              <a:gd name="connsiteY5-696" fmla="*/ 1 h 232469"/>
              <a:gd name="connsiteX6-697" fmla="*/ 0 w 125275"/>
              <a:gd name="connsiteY6-698" fmla="*/ 1 h 232469"/>
              <a:gd name="connsiteX7-699" fmla="*/ 125275 w 125275"/>
              <a:gd name="connsiteY7-700" fmla="*/ 125276 h 232469"/>
              <a:gd name="connsiteX8-701" fmla="*/ 116296 w 125275"/>
              <a:gd name="connsiteY8-702" fmla="*/ 134254 h 232469"/>
              <a:gd name="connsiteX0-703" fmla="*/ 116297 w 125275"/>
              <a:gd name="connsiteY0-704" fmla="*/ 134253 h 232468"/>
              <a:gd name="connsiteX1-705" fmla="*/ 21683 w 125275"/>
              <a:gd name="connsiteY1-706" fmla="*/ 228867 h 232468"/>
              <a:gd name="connsiteX2-707" fmla="*/ 7841 w 125275"/>
              <a:gd name="connsiteY2-708" fmla="*/ 231620 h 232468"/>
              <a:gd name="connsiteX3-709" fmla="*/ 1 w 125275"/>
              <a:gd name="connsiteY3-710" fmla="*/ 219886 h 232468"/>
              <a:gd name="connsiteX4-711" fmla="*/ 1 w 125275"/>
              <a:gd name="connsiteY4-712" fmla="*/ 30643 h 232468"/>
              <a:gd name="connsiteX5-713" fmla="*/ 0 w 125275"/>
              <a:gd name="connsiteY5-714" fmla="*/ 0 h 232468"/>
              <a:gd name="connsiteX6-715" fmla="*/ 0 w 125275"/>
              <a:gd name="connsiteY6-716" fmla="*/ 0 h 232468"/>
              <a:gd name="connsiteX7-717" fmla="*/ 125275 w 125275"/>
              <a:gd name="connsiteY7-718" fmla="*/ 125275 h 232468"/>
              <a:gd name="connsiteX8-719" fmla="*/ 116296 w 125275"/>
              <a:gd name="connsiteY8-720" fmla="*/ 134253 h 232468"/>
              <a:gd name="connsiteX0-721" fmla="*/ 116297 w 125275"/>
              <a:gd name="connsiteY0-722" fmla="*/ 134253 h 232468"/>
              <a:gd name="connsiteX1-723" fmla="*/ 21683 w 125275"/>
              <a:gd name="connsiteY1-724" fmla="*/ 228867 h 232468"/>
              <a:gd name="connsiteX2-725" fmla="*/ 7841 w 125275"/>
              <a:gd name="connsiteY2-726" fmla="*/ 231620 h 232468"/>
              <a:gd name="connsiteX3-727" fmla="*/ 1 w 125275"/>
              <a:gd name="connsiteY3-728" fmla="*/ 219886 h 232468"/>
              <a:gd name="connsiteX4-729" fmla="*/ 1 w 125275"/>
              <a:gd name="connsiteY4-730" fmla="*/ 30643 h 232468"/>
              <a:gd name="connsiteX5-731" fmla="*/ 0 w 125275"/>
              <a:gd name="connsiteY5-732" fmla="*/ 0 h 232468"/>
              <a:gd name="connsiteX6-733" fmla="*/ 0 w 125275"/>
              <a:gd name="connsiteY6-734" fmla="*/ 0 h 232468"/>
              <a:gd name="connsiteX7-735" fmla="*/ 125275 w 125275"/>
              <a:gd name="connsiteY7-736" fmla="*/ 125275 h 232468"/>
              <a:gd name="connsiteX8-737" fmla="*/ 116296 w 125275"/>
              <a:gd name="connsiteY8-738" fmla="*/ 134253 h 232468"/>
              <a:gd name="connsiteX0-739" fmla="*/ 116297 w 125275"/>
              <a:gd name="connsiteY0-740" fmla="*/ 134253 h 232468"/>
              <a:gd name="connsiteX1-741" fmla="*/ 21683 w 125275"/>
              <a:gd name="connsiteY1-742" fmla="*/ 228867 h 232468"/>
              <a:gd name="connsiteX2-743" fmla="*/ 7841 w 125275"/>
              <a:gd name="connsiteY2-744" fmla="*/ 231620 h 232468"/>
              <a:gd name="connsiteX3-745" fmla="*/ 1 w 125275"/>
              <a:gd name="connsiteY3-746" fmla="*/ 219886 h 232468"/>
              <a:gd name="connsiteX4-747" fmla="*/ 1 w 125275"/>
              <a:gd name="connsiteY4-748" fmla="*/ 30643 h 232468"/>
              <a:gd name="connsiteX5-749" fmla="*/ 7843 w 125275"/>
              <a:gd name="connsiteY5-750" fmla="*/ 18930 h 232468"/>
              <a:gd name="connsiteX6-751" fmla="*/ 0 w 125275"/>
              <a:gd name="connsiteY6-752" fmla="*/ 0 h 232468"/>
              <a:gd name="connsiteX7-753" fmla="*/ 125275 w 125275"/>
              <a:gd name="connsiteY7-754" fmla="*/ 125275 h 232468"/>
              <a:gd name="connsiteX8-755" fmla="*/ 116296 w 125275"/>
              <a:gd name="connsiteY8-756" fmla="*/ 134253 h 232468"/>
              <a:gd name="connsiteX0-757" fmla="*/ 116297 w 125275"/>
              <a:gd name="connsiteY0-758" fmla="*/ 134253 h 232468"/>
              <a:gd name="connsiteX1-759" fmla="*/ 21683 w 125275"/>
              <a:gd name="connsiteY1-760" fmla="*/ 228867 h 232468"/>
              <a:gd name="connsiteX2-761" fmla="*/ 7841 w 125275"/>
              <a:gd name="connsiteY2-762" fmla="*/ 231620 h 232468"/>
              <a:gd name="connsiteX3-763" fmla="*/ 1 w 125275"/>
              <a:gd name="connsiteY3-764" fmla="*/ 219886 h 232468"/>
              <a:gd name="connsiteX4-765" fmla="*/ 1 w 125275"/>
              <a:gd name="connsiteY4-766" fmla="*/ 30643 h 232468"/>
              <a:gd name="connsiteX5-767" fmla="*/ 7843 w 125275"/>
              <a:gd name="connsiteY5-768" fmla="*/ 18930 h 232468"/>
              <a:gd name="connsiteX6-769" fmla="*/ 0 w 125275"/>
              <a:gd name="connsiteY6-770" fmla="*/ 0 h 232468"/>
              <a:gd name="connsiteX7-771" fmla="*/ 125275 w 125275"/>
              <a:gd name="connsiteY7-772" fmla="*/ 125275 h 232468"/>
              <a:gd name="connsiteX8-773" fmla="*/ 116296 w 125275"/>
              <a:gd name="connsiteY8-774" fmla="*/ 134253 h 232468"/>
              <a:gd name="connsiteX0-775" fmla="*/ 116297 w 125275"/>
              <a:gd name="connsiteY0-776" fmla="*/ 134253 h 232468"/>
              <a:gd name="connsiteX1-777" fmla="*/ 21683 w 125275"/>
              <a:gd name="connsiteY1-778" fmla="*/ 228867 h 232468"/>
              <a:gd name="connsiteX2-779" fmla="*/ 7841 w 125275"/>
              <a:gd name="connsiteY2-780" fmla="*/ 231620 h 232468"/>
              <a:gd name="connsiteX3-781" fmla="*/ 1 w 125275"/>
              <a:gd name="connsiteY3-782" fmla="*/ 219886 h 232468"/>
              <a:gd name="connsiteX4-783" fmla="*/ 1 w 125275"/>
              <a:gd name="connsiteY4-784" fmla="*/ 30643 h 232468"/>
              <a:gd name="connsiteX5-785" fmla="*/ 7843 w 125275"/>
              <a:gd name="connsiteY5-786" fmla="*/ 18930 h 232468"/>
              <a:gd name="connsiteX6-787" fmla="*/ 0 w 125275"/>
              <a:gd name="connsiteY6-788" fmla="*/ 0 h 232468"/>
              <a:gd name="connsiteX7-789" fmla="*/ 125275 w 125275"/>
              <a:gd name="connsiteY7-790" fmla="*/ 125275 h 232468"/>
              <a:gd name="connsiteX8-791" fmla="*/ 116296 w 125275"/>
              <a:gd name="connsiteY8-792" fmla="*/ 134253 h 232468"/>
              <a:gd name="connsiteX0-793" fmla="*/ 116296 w 125274"/>
              <a:gd name="connsiteY0-794" fmla="*/ 116172 h 214387"/>
              <a:gd name="connsiteX1-795" fmla="*/ 21682 w 125274"/>
              <a:gd name="connsiteY1-796" fmla="*/ 210786 h 214387"/>
              <a:gd name="connsiteX2-797" fmla="*/ 7840 w 125274"/>
              <a:gd name="connsiteY2-798" fmla="*/ 213539 h 214387"/>
              <a:gd name="connsiteX3-799" fmla="*/ 0 w 125274"/>
              <a:gd name="connsiteY3-800" fmla="*/ 201805 h 214387"/>
              <a:gd name="connsiteX4-801" fmla="*/ 0 w 125274"/>
              <a:gd name="connsiteY4-802" fmla="*/ 12562 h 214387"/>
              <a:gd name="connsiteX5-803" fmla="*/ 7842 w 125274"/>
              <a:gd name="connsiteY5-804" fmla="*/ 849 h 214387"/>
              <a:gd name="connsiteX6-805" fmla="*/ 21682 w 125274"/>
              <a:gd name="connsiteY6-806" fmla="*/ 3601 h 214387"/>
              <a:gd name="connsiteX7-807" fmla="*/ 125274 w 125274"/>
              <a:gd name="connsiteY7-808" fmla="*/ 107194 h 214387"/>
              <a:gd name="connsiteX8-809" fmla="*/ 116295 w 125274"/>
              <a:gd name="connsiteY8-810" fmla="*/ 116172 h 214387"/>
              <a:gd name="connsiteX0-811" fmla="*/ 116296 w 125274"/>
              <a:gd name="connsiteY0-812" fmla="*/ 116172 h 214387"/>
              <a:gd name="connsiteX1-813" fmla="*/ 21682 w 125274"/>
              <a:gd name="connsiteY1-814" fmla="*/ 210786 h 214387"/>
              <a:gd name="connsiteX2-815" fmla="*/ 7840 w 125274"/>
              <a:gd name="connsiteY2-816" fmla="*/ 213539 h 214387"/>
              <a:gd name="connsiteX3-817" fmla="*/ 0 w 125274"/>
              <a:gd name="connsiteY3-818" fmla="*/ 201805 h 214387"/>
              <a:gd name="connsiteX4-819" fmla="*/ 0 w 125274"/>
              <a:gd name="connsiteY4-820" fmla="*/ 12562 h 214387"/>
              <a:gd name="connsiteX5-821" fmla="*/ 7842 w 125274"/>
              <a:gd name="connsiteY5-822" fmla="*/ 849 h 214387"/>
              <a:gd name="connsiteX6-823" fmla="*/ 21682 w 125274"/>
              <a:gd name="connsiteY6-824" fmla="*/ 3601 h 214387"/>
              <a:gd name="connsiteX7-825" fmla="*/ 125274 w 125274"/>
              <a:gd name="connsiteY7-826" fmla="*/ 107194 h 214387"/>
              <a:gd name="connsiteX8-827" fmla="*/ 116295 w 125274"/>
              <a:gd name="connsiteY8-828" fmla="*/ 116172 h 214387"/>
              <a:gd name="connsiteX0-829" fmla="*/ 116296 w 125274"/>
              <a:gd name="connsiteY0-830" fmla="*/ 116172 h 214387"/>
              <a:gd name="connsiteX1-831" fmla="*/ 21682 w 125274"/>
              <a:gd name="connsiteY1-832" fmla="*/ 210786 h 214387"/>
              <a:gd name="connsiteX2-833" fmla="*/ 7840 w 125274"/>
              <a:gd name="connsiteY2-834" fmla="*/ 213539 h 214387"/>
              <a:gd name="connsiteX3-835" fmla="*/ 0 w 125274"/>
              <a:gd name="connsiteY3-836" fmla="*/ 201805 h 214387"/>
              <a:gd name="connsiteX4-837" fmla="*/ 0 w 125274"/>
              <a:gd name="connsiteY4-838" fmla="*/ 12562 h 214387"/>
              <a:gd name="connsiteX5-839" fmla="*/ 7842 w 125274"/>
              <a:gd name="connsiteY5-840" fmla="*/ 849 h 214387"/>
              <a:gd name="connsiteX6-841" fmla="*/ 21682 w 125274"/>
              <a:gd name="connsiteY6-842" fmla="*/ 3601 h 214387"/>
              <a:gd name="connsiteX7-843" fmla="*/ 125274 w 125274"/>
              <a:gd name="connsiteY7-844" fmla="*/ 107194 h 214387"/>
              <a:gd name="connsiteX8-845" fmla="*/ 116295 w 125274"/>
              <a:gd name="connsiteY8-846" fmla="*/ 116172 h 214387"/>
              <a:gd name="connsiteX0-847" fmla="*/ 116296 w 121722"/>
              <a:gd name="connsiteY0-848" fmla="*/ 116172 h 214387"/>
              <a:gd name="connsiteX1-849" fmla="*/ 21682 w 121722"/>
              <a:gd name="connsiteY1-850" fmla="*/ 210786 h 214387"/>
              <a:gd name="connsiteX2-851" fmla="*/ 7840 w 121722"/>
              <a:gd name="connsiteY2-852" fmla="*/ 213539 h 214387"/>
              <a:gd name="connsiteX3-853" fmla="*/ 0 w 121722"/>
              <a:gd name="connsiteY3-854" fmla="*/ 201805 h 214387"/>
              <a:gd name="connsiteX4-855" fmla="*/ 0 w 121722"/>
              <a:gd name="connsiteY4-856" fmla="*/ 12562 h 214387"/>
              <a:gd name="connsiteX5-857" fmla="*/ 7842 w 121722"/>
              <a:gd name="connsiteY5-858" fmla="*/ 849 h 214387"/>
              <a:gd name="connsiteX6-859" fmla="*/ 21682 w 121722"/>
              <a:gd name="connsiteY6-860" fmla="*/ 3601 h 214387"/>
              <a:gd name="connsiteX7-861" fmla="*/ 116295 w 121722"/>
              <a:gd name="connsiteY7-862" fmla="*/ 98215 h 214387"/>
              <a:gd name="connsiteX8-863" fmla="*/ 116295 w 121722"/>
              <a:gd name="connsiteY8-864" fmla="*/ 116172 h 214387"/>
              <a:gd name="connsiteX0-865" fmla="*/ 116296 w 120240"/>
              <a:gd name="connsiteY0-866" fmla="*/ 116172 h 214387"/>
              <a:gd name="connsiteX1-867" fmla="*/ 21682 w 120240"/>
              <a:gd name="connsiteY1-868" fmla="*/ 210786 h 214387"/>
              <a:gd name="connsiteX2-869" fmla="*/ 7840 w 120240"/>
              <a:gd name="connsiteY2-870" fmla="*/ 213539 h 214387"/>
              <a:gd name="connsiteX3-871" fmla="*/ 0 w 120240"/>
              <a:gd name="connsiteY3-872" fmla="*/ 201805 h 214387"/>
              <a:gd name="connsiteX4-873" fmla="*/ 0 w 120240"/>
              <a:gd name="connsiteY4-874" fmla="*/ 12562 h 214387"/>
              <a:gd name="connsiteX5-875" fmla="*/ 7842 w 120240"/>
              <a:gd name="connsiteY5-876" fmla="*/ 849 h 214387"/>
              <a:gd name="connsiteX6-877" fmla="*/ 21682 w 120240"/>
              <a:gd name="connsiteY6-878" fmla="*/ 3601 h 214387"/>
              <a:gd name="connsiteX7-879" fmla="*/ 116295 w 120240"/>
              <a:gd name="connsiteY7-880" fmla="*/ 98215 h 214387"/>
              <a:gd name="connsiteX8-881" fmla="*/ 116295 w 120240"/>
              <a:gd name="connsiteY8-882" fmla="*/ 116172 h 214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0240" h="214387">
                <a:moveTo>
                  <a:pt x="116296" y="116172"/>
                </a:moveTo>
                <a:cubicBezTo>
                  <a:pt x="116296" y="116172"/>
                  <a:pt x="21682" y="210786"/>
                  <a:pt x="21682" y="210786"/>
                </a:cubicBezTo>
                <a:cubicBezTo>
                  <a:pt x="18313" y="214156"/>
                  <a:pt x="12243" y="215362"/>
                  <a:pt x="7840" y="213539"/>
                </a:cubicBezTo>
                <a:cubicBezTo>
                  <a:pt x="3438" y="211715"/>
                  <a:pt x="0" y="206570"/>
                  <a:pt x="0" y="201805"/>
                </a:cubicBezTo>
                <a:cubicBezTo>
                  <a:pt x="0" y="201805"/>
                  <a:pt x="0" y="12562"/>
                  <a:pt x="0" y="12562"/>
                </a:cubicBezTo>
                <a:cubicBezTo>
                  <a:pt x="0" y="7797"/>
                  <a:pt x="3440" y="2672"/>
                  <a:pt x="7842" y="849"/>
                </a:cubicBezTo>
                <a:cubicBezTo>
                  <a:pt x="12244" y="-975"/>
                  <a:pt x="18313" y="232"/>
                  <a:pt x="21682" y="3601"/>
                </a:cubicBezTo>
                <a:cubicBezTo>
                  <a:pt x="21681" y="3601"/>
                  <a:pt x="116295" y="98215"/>
                  <a:pt x="116295" y="98215"/>
                </a:cubicBezTo>
                <a:cubicBezTo>
                  <a:pt x="121555" y="103475"/>
                  <a:pt x="121555" y="110913"/>
                  <a:pt x="116295" y="116172"/>
                </a:cubicBezTo>
                <a:close/>
              </a:path>
            </a:pathLst>
          </a:custGeom>
          <a:solidFill>
            <a:srgbClr val="C0504D">
              <a:lumMod val="60000"/>
              <a:lumOff val="40000"/>
              <a:alpha val="50000"/>
            </a:srgbClr>
          </a:solidFill>
          <a:ln>
            <a:noFill/>
          </a:ln>
          <a:effectLst/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" name="圆角矩形 173"/>
          <p:cNvSpPr/>
          <p:nvPr/>
        </p:nvSpPr>
        <p:spPr>
          <a:xfrm>
            <a:off x="6127115" y="4022090"/>
            <a:ext cx="2447925" cy="2797810"/>
          </a:xfrm>
          <a:prstGeom prst="roundRect">
            <a:avLst>
              <a:gd name="adj" fmla="val 3082"/>
            </a:avLst>
          </a:prstGeom>
          <a:gradFill>
            <a:gsLst>
              <a:gs pos="0">
                <a:srgbClr val="4F81BD">
                  <a:lumMod val="60000"/>
                  <a:lumOff val="40000"/>
                  <a:alpha val="100000"/>
                </a:srgbClr>
              </a:gs>
              <a:gs pos="95000">
                <a:srgbClr val="4F81BD">
                  <a:alpha val="100000"/>
                </a:srgbClr>
              </a:gs>
            </a:gsLst>
            <a:lin ang="5400000" scaled="0"/>
          </a:gradFill>
          <a:ln>
            <a:noFill/>
          </a:ln>
          <a:effectLst>
            <a:outerShdw blurRad="165100" dist="190500" dir="5400000" algn="t" rotWithShape="0">
              <a:srgbClr val="4F81BD">
                <a:lumMod val="75000"/>
                <a:alpha val="13000"/>
              </a:srgbClr>
            </a:outerShdw>
          </a:effectLst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 b="1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75" name="组合 174"/>
          <p:cNvGrpSpPr/>
          <p:nvPr/>
        </p:nvGrpSpPr>
        <p:grpSpPr>
          <a:xfrm rot="0">
            <a:off x="6122035" y="4436745"/>
            <a:ext cx="2454275" cy="1727835"/>
            <a:chOff x="1783" y="7414"/>
            <a:chExt cx="5292" cy="3891"/>
          </a:xfrm>
        </p:grpSpPr>
        <p:sp>
          <p:nvSpPr>
            <p:cNvPr id="176" name="文本框 175"/>
            <p:cNvSpPr txBox="1"/>
            <p:nvPr/>
          </p:nvSpPr>
          <p:spPr>
            <a:xfrm>
              <a:off x="1798" y="7414"/>
              <a:ext cx="5277" cy="1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辅助性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不直接创造价值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1783" y="8611"/>
              <a:ext cx="5288" cy="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txBody>
            <a:bodyPr wrap="square" lIns="36195" rIns="36195" rtlCol="0">
              <a:noAutofit/>
            </a:bodyPr>
            <a:lstStyle/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</a:t>
              </a:r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校准性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使目标要素更贴合系统需求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1798" y="10014"/>
              <a:ext cx="5277" cy="1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en-US" altLang="zh-CN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灵活性</a:t>
              </a:r>
              <a:endParaRPr lang="zh-CN" altLang="en-US" sz="1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调节强度可动态调整</a:t>
              </a:r>
              <a:endParaRPr lang="zh-CN" altLang="en-US" sz="1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9" name="文本占位符 3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127115" y="4020820"/>
            <a:ext cx="2468880" cy="3898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/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</a:pPr>
            <a:r>
              <a:rPr lang="zh-CN" altLang="en-US" sz="1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调节影响关系的特征</a:t>
            </a:r>
            <a:endParaRPr lang="zh-CN" altLang="en-US" sz="18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129020" y="6175375"/>
            <a:ext cx="2467610" cy="5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36195" rIns="36195" spcCol="0" rtlCol="0" anchor="t">
            <a:no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④</a:t>
            </a:r>
            <a:r>
              <a:rPr lang="en-US" altLang="zh-CN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 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非</a:t>
            </a:r>
            <a:r>
              <a:rPr lang="zh-CN" altLang="en-US" sz="1400" b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破坏性</a:t>
            </a:r>
            <a:endParaRPr lang="zh-CN" altLang="en-US" sz="1400" b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不改变目标要素本质</a:t>
            </a:r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81" name="任意多边形: 形状 5"/>
          <p:cNvSpPr/>
          <p:nvPr>
            <p:custDataLst>
              <p:tags r:id="rId14"/>
            </p:custDataLst>
          </p:nvPr>
        </p:nvSpPr>
        <p:spPr>
          <a:xfrm rot="16200000">
            <a:off x="7303770" y="6915785"/>
            <a:ext cx="88265" cy="234315"/>
          </a:xfrm>
          <a:custGeom>
            <a:avLst/>
            <a:gdLst>
              <a:gd name="connsiteX0" fmla="*/ 125275 w 125275"/>
              <a:gd name="connsiteY0" fmla="*/ 125297 h 250571"/>
              <a:gd name="connsiteX1" fmla="*/ 0 w 125275"/>
              <a:gd name="connsiteY1" fmla="*/ 250571 h 250571"/>
              <a:gd name="connsiteX2" fmla="*/ 0 w 125275"/>
              <a:gd name="connsiteY2" fmla="*/ 250571 h 250571"/>
              <a:gd name="connsiteX3" fmla="*/ 0 w 125275"/>
              <a:gd name="connsiteY3" fmla="*/ 250571 h 250571"/>
              <a:gd name="connsiteX4" fmla="*/ 0 w 125275"/>
              <a:gd name="connsiteY4" fmla="*/ 0 h 250571"/>
              <a:gd name="connsiteX5" fmla="*/ 0 w 125275"/>
              <a:gd name="connsiteY5" fmla="*/ 22 h 250571"/>
              <a:gd name="connsiteX6" fmla="*/ 0 w 125275"/>
              <a:gd name="connsiteY6" fmla="*/ 22 h 250571"/>
              <a:gd name="connsiteX7" fmla="*/ 125275 w 125275"/>
              <a:gd name="connsiteY7" fmla="*/ 125297 h 250571"/>
              <a:gd name="connsiteX8" fmla="*/ 125275 w 125275"/>
              <a:gd name="connsiteY8" fmla="*/ 125297 h 250571"/>
              <a:gd name="connsiteX0-1" fmla="*/ 125275 w 125276"/>
              <a:gd name="connsiteY0-2" fmla="*/ 125297 h 250571"/>
              <a:gd name="connsiteX1-3" fmla="*/ 0 w 125276"/>
              <a:gd name="connsiteY1-4" fmla="*/ 250571 h 250571"/>
              <a:gd name="connsiteX2-5" fmla="*/ 0 w 125276"/>
              <a:gd name="connsiteY2-6" fmla="*/ 250571 h 250571"/>
              <a:gd name="connsiteX3-7" fmla="*/ 0 w 125276"/>
              <a:gd name="connsiteY3-8" fmla="*/ 250571 h 250571"/>
              <a:gd name="connsiteX4-9" fmla="*/ 0 w 125276"/>
              <a:gd name="connsiteY4-10" fmla="*/ 0 h 250571"/>
              <a:gd name="connsiteX5-11" fmla="*/ 0 w 125276"/>
              <a:gd name="connsiteY5-12" fmla="*/ 22 h 250571"/>
              <a:gd name="connsiteX6-13" fmla="*/ 0 w 125276"/>
              <a:gd name="connsiteY6-14" fmla="*/ 22 h 250571"/>
              <a:gd name="connsiteX7-15" fmla="*/ 125275 w 125276"/>
              <a:gd name="connsiteY7-16" fmla="*/ 125297 h 250571"/>
              <a:gd name="connsiteX8-17" fmla="*/ 125276 w 125276"/>
              <a:gd name="connsiteY8-18" fmla="*/ 125298 h 250571"/>
              <a:gd name="connsiteX0-19" fmla="*/ 125275 w 125276"/>
              <a:gd name="connsiteY0-20" fmla="*/ 125298 h 250571"/>
              <a:gd name="connsiteX1-21" fmla="*/ 0 w 125276"/>
              <a:gd name="connsiteY1-22" fmla="*/ 250571 h 250571"/>
              <a:gd name="connsiteX2-23" fmla="*/ 0 w 125276"/>
              <a:gd name="connsiteY2-24" fmla="*/ 250571 h 250571"/>
              <a:gd name="connsiteX3-25" fmla="*/ 0 w 125276"/>
              <a:gd name="connsiteY3-26" fmla="*/ 250571 h 250571"/>
              <a:gd name="connsiteX4-27" fmla="*/ 0 w 125276"/>
              <a:gd name="connsiteY4-28" fmla="*/ 0 h 250571"/>
              <a:gd name="connsiteX5-29" fmla="*/ 0 w 125276"/>
              <a:gd name="connsiteY5-30" fmla="*/ 22 h 250571"/>
              <a:gd name="connsiteX6-31" fmla="*/ 0 w 125276"/>
              <a:gd name="connsiteY6-32" fmla="*/ 22 h 250571"/>
              <a:gd name="connsiteX7-33" fmla="*/ 125275 w 125276"/>
              <a:gd name="connsiteY7-34" fmla="*/ 125297 h 250571"/>
              <a:gd name="connsiteX8-35" fmla="*/ 125276 w 125276"/>
              <a:gd name="connsiteY8-36" fmla="*/ 125298 h 250571"/>
              <a:gd name="connsiteX0-37" fmla="*/ 125275 w 125276"/>
              <a:gd name="connsiteY0-38" fmla="*/ 125298 h 250571"/>
              <a:gd name="connsiteX1-39" fmla="*/ 0 w 125276"/>
              <a:gd name="connsiteY1-40" fmla="*/ 250571 h 250571"/>
              <a:gd name="connsiteX2-41" fmla="*/ 0 w 125276"/>
              <a:gd name="connsiteY2-42" fmla="*/ 250571 h 250571"/>
              <a:gd name="connsiteX3-43" fmla="*/ 0 w 125276"/>
              <a:gd name="connsiteY3-44" fmla="*/ 250571 h 250571"/>
              <a:gd name="connsiteX4-45" fmla="*/ 0 w 125276"/>
              <a:gd name="connsiteY4-46" fmla="*/ 0 h 250571"/>
              <a:gd name="connsiteX5-47" fmla="*/ 0 w 125276"/>
              <a:gd name="connsiteY5-48" fmla="*/ 22 h 250571"/>
              <a:gd name="connsiteX6-49" fmla="*/ 0 w 125276"/>
              <a:gd name="connsiteY6-50" fmla="*/ 22 h 250571"/>
              <a:gd name="connsiteX7-51" fmla="*/ 125275 w 125276"/>
              <a:gd name="connsiteY7-52" fmla="*/ 125297 h 250571"/>
              <a:gd name="connsiteX8-53" fmla="*/ 125276 w 125276"/>
              <a:gd name="connsiteY8-54" fmla="*/ 125298 h 250571"/>
              <a:gd name="connsiteX0-55" fmla="*/ 125275 w 125276"/>
              <a:gd name="connsiteY0-56" fmla="*/ 125298 h 250571"/>
              <a:gd name="connsiteX1-57" fmla="*/ 0 w 125276"/>
              <a:gd name="connsiteY1-58" fmla="*/ 250571 h 250571"/>
              <a:gd name="connsiteX2-59" fmla="*/ 0 w 125276"/>
              <a:gd name="connsiteY2-60" fmla="*/ 250571 h 250571"/>
              <a:gd name="connsiteX3-61" fmla="*/ 0 w 125276"/>
              <a:gd name="connsiteY3-62" fmla="*/ 250571 h 250571"/>
              <a:gd name="connsiteX4-63" fmla="*/ 0 w 125276"/>
              <a:gd name="connsiteY4-64" fmla="*/ 0 h 250571"/>
              <a:gd name="connsiteX5-65" fmla="*/ 0 w 125276"/>
              <a:gd name="connsiteY5-66" fmla="*/ 22 h 250571"/>
              <a:gd name="connsiteX6-67" fmla="*/ 0 w 125276"/>
              <a:gd name="connsiteY6-68" fmla="*/ 22 h 250571"/>
              <a:gd name="connsiteX7-69" fmla="*/ 125275 w 125276"/>
              <a:gd name="connsiteY7-70" fmla="*/ 125297 h 250571"/>
              <a:gd name="connsiteX8-71" fmla="*/ 125276 w 125276"/>
              <a:gd name="connsiteY8-72" fmla="*/ 125298 h 250571"/>
              <a:gd name="connsiteX0-73" fmla="*/ 125275 w 125276"/>
              <a:gd name="connsiteY0-74" fmla="*/ 125298 h 250572"/>
              <a:gd name="connsiteX1-75" fmla="*/ 0 w 125276"/>
              <a:gd name="connsiteY1-76" fmla="*/ 250572 h 250572"/>
              <a:gd name="connsiteX2-77" fmla="*/ 0 w 125276"/>
              <a:gd name="connsiteY2-78" fmla="*/ 250571 h 250572"/>
              <a:gd name="connsiteX3-79" fmla="*/ 0 w 125276"/>
              <a:gd name="connsiteY3-80" fmla="*/ 250571 h 250572"/>
              <a:gd name="connsiteX4-81" fmla="*/ 0 w 125276"/>
              <a:gd name="connsiteY4-82" fmla="*/ 0 h 250572"/>
              <a:gd name="connsiteX5-83" fmla="*/ 0 w 125276"/>
              <a:gd name="connsiteY5-84" fmla="*/ 22 h 250572"/>
              <a:gd name="connsiteX6-85" fmla="*/ 0 w 125276"/>
              <a:gd name="connsiteY6-86" fmla="*/ 22 h 250572"/>
              <a:gd name="connsiteX7-87" fmla="*/ 125275 w 125276"/>
              <a:gd name="connsiteY7-88" fmla="*/ 125297 h 250572"/>
              <a:gd name="connsiteX8-89" fmla="*/ 125276 w 125276"/>
              <a:gd name="connsiteY8-90" fmla="*/ 125298 h 250572"/>
              <a:gd name="connsiteX0-91" fmla="*/ 125275 w 125276"/>
              <a:gd name="connsiteY0-92" fmla="*/ 125298 h 250572"/>
              <a:gd name="connsiteX1-93" fmla="*/ 0 w 125276"/>
              <a:gd name="connsiteY1-94" fmla="*/ 250572 h 250572"/>
              <a:gd name="connsiteX2-95" fmla="*/ 0 w 125276"/>
              <a:gd name="connsiteY2-96" fmla="*/ 250571 h 250572"/>
              <a:gd name="connsiteX3-97" fmla="*/ 0 w 125276"/>
              <a:gd name="connsiteY3-98" fmla="*/ 250571 h 250572"/>
              <a:gd name="connsiteX4-99" fmla="*/ 0 w 125276"/>
              <a:gd name="connsiteY4-100" fmla="*/ 0 h 250572"/>
              <a:gd name="connsiteX5-101" fmla="*/ 0 w 125276"/>
              <a:gd name="connsiteY5-102" fmla="*/ 22 h 250572"/>
              <a:gd name="connsiteX6-103" fmla="*/ 0 w 125276"/>
              <a:gd name="connsiteY6-104" fmla="*/ 22 h 250572"/>
              <a:gd name="connsiteX7-105" fmla="*/ 125275 w 125276"/>
              <a:gd name="connsiteY7-106" fmla="*/ 125297 h 250572"/>
              <a:gd name="connsiteX8-107" fmla="*/ 125276 w 125276"/>
              <a:gd name="connsiteY8-108" fmla="*/ 125298 h 250572"/>
              <a:gd name="connsiteX0-109" fmla="*/ 125275 w 125276"/>
              <a:gd name="connsiteY0-110" fmla="*/ 125298 h 250572"/>
              <a:gd name="connsiteX1-111" fmla="*/ 0 w 125276"/>
              <a:gd name="connsiteY1-112" fmla="*/ 250572 h 250572"/>
              <a:gd name="connsiteX2-113" fmla="*/ 0 w 125276"/>
              <a:gd name="connsiteY2-114" fmla="*/ 250571 h 250572"/>
              <a:gd name="connsiteX3-115" fmla="*/ 0 w 125276"/>
              <a:gd name="connsiteY3-116" fmla="*/ 250571 h 250572"/>
              <a:gd name="connsiteX4-117" fmla="*/ 0 w 125276"/>
              <a:gd name="connsiteY4-118" fmla="*/ 0 h 250572"/>
              <a:gd name="connsiteX5-119" fmla="*/ 0 w 125276"/>
              <a:gd name="connsiteY5-120" fmla="*/ 22 h 250572"/>
              <a:gd name="connsiteX6-121" fmla="*/ 0 w 125276"/>
              <a:gd name="connsiteY6-122" fmla="*/ 22 h 250572"/>
              <a:gd name="connsiteX7-123" fmla="*/ 125275 w 125276"/>
              <a:gd name="connsiteY7-124" fmla="*/ 125297 h 250572"/>
              <a:gd name="connsiteX8-125" fmla="*/ 125276 w 125276"/>
              <a:gd name="connsiteY8-126" fmla="*/ 125298 h 250572"/>
              <a:gd name="connsiteX0-127" fmla="*/ 125275 w 125276"/>
              <a:gd name="connsiteY0-128" fmla="*/ 125298 h 250572"/>
              <a:gd name="connsiteX1-129" fmla="*/ 0 w 125276"/>
              <a:gd name="connsiteY1-130" fmla="*/ 250572 h 250572"/>
              <a:gd name="connsiteX2-131" fmla="*/ 0 w 125276"/>
              <a:gd name="connsiteY2-132" fmla="*/ 250571 h 250572"/>
              <a:gd name="connsiteX3-133" fmla="*/ 0 w 125276"/>
              <a:gd name="connsiteY3-134" fmla="*/ 250571 h 250572"/>
              <a:gd name="connsiteX4-135" fmla="*/ 0 w 125276"/>
              <a:gd name="connsiteY4-136" fmla="*/ 0 h 250572"/>
              <a:gd name="connsiteX5-137" fmla="*/ 0 w 125276"/>
              <a:gd name="connsiteY5-138" fmla="*/ 22 h 250572"/>
              <a:gd name="connsiteX6-139" fmla="*/ 0 w 125276"/>
              <a:gd name="connsiteY6-140" fmla="*/ 22 h 250572"/>
              <a:gd name="connsiteX7-141" fmla="*/ 125275 w 125276"/>
              <a:gd name="connsiteY7-142" fmla="*/ 125297 h 250572"/>
              <a:gd name="connsiteX8-143" fmla="*/ 125276 w 125276"/>
              <a:gd name="connsiteY8-144" fmla="*/ 125298 h 250572"/>
              <a:gd name="connsiteX0-145" fmla="*/ 125275 w 125276"/>
              <a:gd name="connsiteY0-146" fmla="*/ 125298 h 250572"/>
              <a:gd name="connsiteX1-147" fmla="*/ 0 w 125276"/>
              <a:gd name="connsiteY1-148" fmla="*/ 250572 h 250572"/>
              <a:gd name="connsiteX2-149" fmla="*/ 0 w 125276"/>
              <a:gd name="connsiteY2-150" fmla="*/ 250571 h 250572"/>
              <a:gd name="connsiteX3-151" fmla="*/ 0 w 125276"/>
              <a:gd name="connsiteY3-152" fmla="*/ 250571 h 250572"/>
              <a:gd name="connsiteX4-153" fmla="*/ 0 w 125276"/>
              <a:gd name="connsiteY4-154" fmla="*/ 0 h 250572"/>
              <a:gd name="connsiteX5-155" fmla="*/ 0 w 125276"/>
              <a:gd name="connsiteY5-156" fmla="*/ 22 h 250572"/>
              <a:gd name="connsiteX6-157" fmla="*/ 0 w 125276"/>
              <a:gd name="connsiteY6-158" fmla="*/ 22 h 250572"/>
              <a:gd name="connsiteX7-159" fmla="*/ 125275 w 125276"/>
              <a:gd name="connsiteY7-160" fmla="*/ 125297 h 250572"/>
              <a:gd name="connsiteX8-161" fmla="*/ 125276 w 125276"/>
              <a:gd name="connsiteY8-162" fmla="*/ 125298 h 250572"/>
              <a:gd name="connsiteX0-163" fmla="*/ 125275 w 125276"/>
              <a:gd name="connsiteY0-164" fmla="*/ 125298 h 250572"/>
              <a:gd name="connsiteX1-165" fmla="*/ 0 w 125276"/>
              <a:gd name="connsiteY1-166" fmla="*/ 250572 h 250572"/>
              <a:gd name="connsiteX2-167" fmla="*/ 0 w 125276"/>
              <a:gd name="connsiteY2-168" fmla="*/ 250571 h 250572"/>
              <a:gd name="connsiteX3-169" fmla="*/ 0 w 125276"/>
              <a:gd name="connsiteY3-170" fmla="*/ 250571 h 250572"/>
              <a:gd name="connsiteX4-171" fmla="*/ 0 w 125276"/>
              <a:gd name="connsiteY4-172" fmla="*/ 0 h 250572"/>
              <a:gd name="connsiteX5-173" fmla="*/ 0 w 125276"/>
              <a:gd name="connsiteY5-174" fmla="*/ 22 h 250572"/>
              <a:gd name="connsiteX6-175" fmla="*/ 0 w 125276"/>
              <a:gd name="connsiteY6-176" fmla="*/ 22 h 250572"/>
              <a:gd name="connsiteX7-177" fmla="*/ 125275 w 125276"/>
              <a:gd name="connsiteY7-178" fmla="*/ 125297 h 250572"/>
              <a:gd name="connsiteX8-179" fmla="*/ 125276 w 125276"/>
              <a:gd name="connsiteY8-180" fmla="*/ 125298 h 250572"/>
              <a:gd name="connsiteX0-181" fmla="*/ 125275 w 125276"/>
              <a:gd name="connsiteY0-182" fmla="*/ 125298 h 250572"/>
              <a:gd name="connsiteX1-183" fmla="*/ 0 w 125276"/>
              <a:gd name="connsiteY1-184" fmla="*/ 250572 h 250572"/>
              <a:gd name="connsiteX2-185" fmla="*/ 0 w 125276"/>
              <a:gd name="connsiteY2-186" fmla="*/ 250571 h 250572"/>
              <a:gd name="connsiteX3-187" fmla="*/ 0 w 125276"/>
              <a:gd name="connsiteY3-188" fmla="*/ 250571 h 250572"/>
              <a:gd name="connsiteX4-189" fmla="*/ 0 w 125276"/>
              <a:gd name="connsiteY4-190" fmla="*/ 0 h 250572"/>
              <a:gd name="connsiteX5-191" fmla="*/ 0 w 125276"/>
              <a:gd name="connsiteY5-192" fmla="*/ 22 h 250572"/>
              <a:gd name="connsiteX6-193" fmla="*/ 0 w 125276"/>
              <a:gd name="connsiteY6-194" fmla="*/ 22 h 250572"/>
              <a:gd name="connsiteX7-195" fmla="*/ 125275 w 125276"/>
              <a:gd name="connsiteY7-196" fmla="*/ 125297 h 250572"/>
              <a:gd name="connsiteX8-197" fmla="*/ 125276 w 125276"/>
              <a:gd name="connsiteY8-198" fmla="*/ 125298 h 250572"/>
              <a:gd name="connsiteX0-199" fmla="*/ 125275 w 125276"/>
              <a:gd name="connsiteY0-200" fmla="*/ 125298 h 250572"/>
              <a:gd name="connsiteX1-201" fmla="*/ 0 w 125276"/>
              <a:gd name="connsiteY1-202" fmla="*/ 250572 h 250572"/>
              <a:gd name="connsiteX2-203" fmla="*/ 0 w 125276"/>
              <a:gd name="connsiteY2-204" fmla="*/ 250571 h 250572"/>
              <a:gd name="connsiteX3-205" fmla="*/ 0 w 125276"/>
              <a:gd name="connsiteY3-206" fmla="*/ 250571 h 250572"/>
              <a:gd name="connsiteX4-207" fmla="*/ 0 w 125276"/>
              <a:gd name="connsiteY4-208" fmla="*/ 0 h 250572"/>
              <a:gd name="connsiteX5-209" fmla="*/ 0 w 125276"/>
              <a:gd name="connsiteY5-210" fmla="*/ 22 h 250572"/>
              <a:gd name="connsiteX6-211" fmla="*/ 0 w 125276"/>
              <a:gd name="connsiteY6-212" fmla="*/ 22 h 250572"/>
              <a:gd name="connsiteX7-213" fmla="*/ 125275 w 125276"/>
              <a:gd name="connsiteY7-214" fmla="*/ 125297 h 250572"/>
              <a:gd name="connsiteX8-215" fmla="*/ 125276 w 125276"/>
              <a:gd name="connsiteY8-216" fmla="*/ 125298 h 250572"/>
              <a:gd name="connsiteX0-217" fmla="*/ 125275 w 125276"/>
              <a:gd name="connsiteY0-218" fmla="*/ 125298 h 250572"/>
              <a:gd name="connsiteX1-219" fmla="*/ 0 w 125276"/>
              <a:gd name="connsiteY1-220" fmla="*/ 250572 h 250572"/>
              <a:gd name="connsiteX2-221" fmla="*/ 0 w 125276"/>
              <a:gd name="connsiteY2-222" fmla="*/ 250571 h 250572"/>
              <a:gd name="connsiteX3-223" fmla="*/ 0 w 125276"/>
              <a:gd name="connsiteY3-224" fmla="*/ 250571 h 250572"/>
              <a:gd name="connsiteX4-225" fmla="*/ 0 w 125276"/>
              <a:gd name="connsiteY4-226" fmla="*/ 0 h 250572"/>
              <a:gd name="connsiteX5-227" fmla="*/ 0 w 125276"/>
              <a:gd name="connsiteY5-228" fmla="*/ 22 h 250572"/>
              <a:gd name="connsiteX6-229" fmla="*/ 0 w 125276"/>
              <a:gd name="connsiteY6-230" fmla="*/ 22 h 250572"/>
              <a:gd name="connsiteX7-231" fmla="*/ 125275 w 125276"/>
              <a:gd name="connsiteY7-232" fmla="*/ 125297 h 250572"/>
              <a:gd name="connsiteX8-233" fmla="*/ 125276 w 125276"/>
              <a:gd name="connsiteY8-234" fmla="*/ 125298 h 250572"/>
              <a:gd name="connsiteX0-235" fmla="*/ 125275 w 125276"/>
              <a:gd name="connsiteY0-236" fmla="*/ 125298 h 250572"/>
              <a:gd name="connsiteX1-237" fmla="*/ 0 w 125276"/>
              <a:gd name="connsiteY1-238" fmla="*/ 250572 h 250572"/>
              <a:gd name="connsiteX2-239" fmla="*/ 0 w 125276"/>
              <a:gd name="connsiteY2-240" fmla="*/ 250571 h 250572"/>
              <a:gd name="connsiteX3-241" fmla="*/ 0 w 125276"/>
              <a:gd name="connsiteY3-242" fmla="*/ 250571 h 250572"/>
              <a:gd name="connsiteX4-243" fmla="*/ 0 w 125276"/>
              <a:gd name="connsiteY4-244" fmla="*/ 0 h 250572"/>
              <a:gd name="connsiteX5-245" fmla="*/ 0 w 125276"/>
              <a:gd name="connsiteY5-246" fmla="*/ 22 h 250572"/>
              <a:gd name="connsiteX6-247" fmla="*/ 0 w 125276"/>
              <a:gd name="connsiteY6-248" fmla="*/ 22 h 250572"/>
              <a:gd name="connsiteX7-249" fmla="*/ 125275 w 125276"/>
              <a:gd name="connsiteY7-250" fmla="*/ 125297 h 250572"/>
              <a:gd name="connsiteX8-251" fmla="*/ 125276 w 125276"/>
              <a:gd name="connsiteY8-252" fmla="*/ 125298 h 250572"/>
              <a:gd name="connsiteX0-253" fmla="*/ 125275 w 125276"/>
              <a:gd name="connsiteY0-254" fmla="*/ 125298 h 250572"/>
              <a:gd name="connsiteX1-255" fmla="*/ 0 w 125276"/>
              <a:gd name="connsiteY1-256" fmla="*/ 250572 h 250572"/>
              <a:gd name="connsiteX2-257" fmla="*/ 0 w 125276"/>
              <a:gd name="connsiteY2-258" fmla="*/ 250571 h 250572"/>
              <a:gd name="connsiteX3-259" fmla="*/ 0 w 125276"/>
              <a:gd name="connsiteY3-260" fmla="*/ 250571 h 250572"/>
              <a:gd name="connsiteX4-261" fmla="*/ 0 w 125276"/>
              <a:gd name="connsiteY4-262" fmla="*/ 0 h 250572"/>
              <a:gd name="connsiteX5-263" fmla="*/ 0 w 125276"/>
              <a:gd name="connsiteY5-264" fmla="*/ 22 h 250572"/>
              <a:gd name="connsiteX6-265" fmla="*/ 0 w 125276"/>
              <a:gd name="connsiteY6-266" fmla="*/ 22 h 250572"/>
              <a:gd name="connsiteX7-267" fmla="*/ 125275 w 125276"/>
              <a:gd name="connsiteY7-268" fmla="*/ 125297 h 250572"/>
              <a:gd name="connsiteX8-269" fmla="*/ 125276 w 125276"/>
              <a:gd name="connsiteY8-270" fmla="*/ 125298 h 250572"/>
              <a:gd name="connsiteX0-271" fmla="*/ 125275 w 125276"/>
              <a:gd name="connsiteY0-272" fmla="*/ 125298 h 250572"/>
              <a:gd name="connsiteX1-273" fmla="*/ 0 w 125276"/>
              <a:gd name="connsiteY1-274" fmla="*/ 250572 h 250572"/>
              <a:gd name="connsiteX2-275" fmla="*/ 0 w 125276"/>
              <a:gd name="connsiteY2-276" fmla="*/ 250571 h 250572"/>
              <a:gd name="connsiteX3-277" fmla="*/ 0 w 125276"/>
              <a:gd name="connsiteY3-278" fmla="*/ 250571 h 250572"/>
              <a:gd name="connsiteX4-279" fmla="*/ 0 w 125276"/>
              <a:gd name="connsiteY4-280" fmla="*/ 0 h 250572"/>
              <a:gd name="connsiteX5-281" fmla="*/ 0 w 125276"/>
              <a:gd name="connsiteY5-282" fmla="*/ 22 h 250572"/>
              <a:gd name="connsiteX6-283" fmla="*/ 0 w 125276"/>
              <a:gd name="connsiteY6-284" fmla="*/ 22 h 250572"/>
              <a:gd name="connsiteX7-285" fmla="*/ 125275 w 125276"/>
              <a:gd name="connsiteY7-286" fmla="*/ 125297 h 250572"/>
              <a:gd name="connsiteX8-287" fmla="*/ 125276 w 125276"/>
              <a:gd name="connsiteY8-288" fmla="*/ 125298 h 250572"/>
              <a:gd name="connsiteX0-289" fmla="*/ 125275 w 125276"/>
              <a:gd name="connsiteY0-290" fmla="*/ 125298 h 250572"/>
              <a:gd name="connsiteX1-291" fmla="*/ 0 w 125276"/>
              <a:gd name="connsiteY1-292" fmla="*/ 250572 h 250572"/>
              <a:gd name="connsiteX2-293" fmla="*/ 0 w 125276"/>
              <a:gd name="connsiteY2-294" fmla="*/ 250571 h 250572"/>
              <a:gd name="connsiteX3-295" fmla="*/ 0 w 125276"/>
              <a:gd name="connsiteY3-296" fmla="*/ 250571 h 250572"/>
              <a:gd name="connsiteX4-297" fmla="*/ 0 w 125276"/>
              <a:gd name="connsiteY4-298" fmla="*/ 0 h 250572"/>
              <a:gd name="connsiteX5-299" fmla="*/ 0 w 125276"/>
              <a:gd name="connsiteY5-300" fmla="*/ 22 h 250572"/>
              <a:gd name="connsiteX6-301" fmla="*/ 0 w 125276"/>
              <a:gd name="connsiteY6-302" fmla="*/ 22 h 250572"/>
              <a:gd name="connsiteX7-303" fmla="*/ 125275 w 125276"/>
              <a:gd name="connsiteY7-304" fmla="*/ 125297 h 250572"/>
              <a:gd name="connsiteX8-305" fmla="*/ 125276 w 125276"/>
              <a:gd name="connsiteY8-306" fmla="*/ 125298 h 250572"/>
              <a:gd name="connsiteX0-307" fmla="*/ 125275 w 125276"/>
              <a:gd name="connsiteY0-308" fmla="*/ 125298 h 250572"/>
              <a:gd name="connsiteX1-309" fmla="*/ 0 w 125276"/>
              <a:gd name="connsiteY1-310" fmla="*/ 250572 h 250572"/>
              <a:gd name="connsiteX2-311" fmla="*/ 0 w 125276"/>
              <a:gd name="connsiteY2-312" fmla="*/ 250571 h 250572"/>
              <a:gd name="connsiteX3-313" fmla="*/ 0 w 125276"/>
              <a:gd name="connsiteY3-314" fmla="*/ 250571 h 250572"/>
              <a:gd name="connsiteX4-315" fmla="*/ 0 w 125276"/>
              <a:gd name="connsiteY4-316" fmla="*/ 0 h 250572"/>
              <a:gd name="connsiteX5-317" fmla="*/ 0 w 125276"/>
              <a:gd name="connsiteY5-318" fmla="*/ 22 h 250572"/>
              <a:gd name="connsiteX6-319" fmla="*/ 0 w 125276"/>
              <a:gd name="connsiteY6-320" fmla="*/ 22 h 250572"/>
              <a:gd name="connsiteX7-321" fmla="*/ 125275 w 125276"/>
              <a:gd name="connsiteY7-322" fmla="*/ 125297 h 250572"/>
              <a:gd name="connsiteX8-323" fmla="*/ 125276 w 125276"/>
              <a:gd name="connsiteY8-324" fmla="*/ 125298 h 250572"/>
              <a:gd name="connsiteX0-325" fmla="*/ 125275 w 125276"/>
              <a:gd name="connsiteY0-326" fmla="*/ 125298 h 250572"/>
              <a:gd name="connsiteX1-327" fmla="*/ 0 w 125276"/>
              <a:gd name="connsiteY1-328" fmla="*/ 250572 h 250572"/>
              <a:gd name="connsiteX2-329" fmla="*/ 0 w 125276"/>
              <a:gd name="connsiteY2-330" fmla="*/ 250571 h 250572"/>
              <a:gd name="connsiteX3-331" fmla="*/ 0 w 125276"/>
              <a:gd name="connsiteY3-332" fmla="*/ 250571 h 250572"/>
              <a:gd name="connsiteX4-333" fmla="*/ 0 w 125276"/>
              <a:gd name="connsiteY4-334" fmla="*/ 0 h 250572"/>
              <a:gd name="connsiteX5-335" fmla="*/ 0 w 125276"/>
              <a:gd name="connsiteY5-336" fmla="*/ 22 h 250572"/>
              <a:gd name="connsiteX6-337" fmla="*/ 0 w 125276"/>
              <a:gd name="connsiteY6-338" fmla="*/ 22 h 250572"/>
              <a:gd name="connsiteX7-339" fmla="*/ 125275 w 125276"/>
              <a:gd name="connsiteY7-340" fmla="*/ 125297 h 250572"/>
              <a:gd name="connsiteX8-341" fmla="*/ 125276 w 125276"/>
              <a:gd name="connsiteY8-342" fmla="*/ 125298 h 250572"/>
              <a:gd name="connsiteX0-343" fmla="*/ 125275 w 125276"/>
              <a:gd name="connsiteY0-344" fmla="*/ 125298 h 250572"/>
              <a:gd name="connsiteX1-345" fmla="*/ 0 w 125276"/>
              <a:gd name="connsiteY1-346" fmla="*/ 250572 h 250572"/>
              <a:gd name="connsiteX2-347" fmla="*/ 0 w 125276"/>
              <a:gd name="connsiteY2-348" fmla="*/ 250571 h 250572"/>
              <a:gd name="connsiteX3-349" fmla="*/ 0 w 125276"/>
              <a:gd name="connsiteY3-350" fmla="*/ 250571 h 250572"/>
              <a:gd name="connsiteX4-351" fmla="*/ 0 w 125276"/>
              <a:gd name="connsiteY4-352" fmla="*/ 0 h 250572"/>
              <a:gd name="connsiteX5-353" fmla="*/ 0 w 125276"/>
              <a:gd name="connsiteY5-354" fmla="*/ 22 h 250572"/>
              <a:gd name="connsiteX6-355" fmla="*/ 0 w 125276"/>
              <a:gd name="connsiteY6-356" fmla="*/ 22 h 250572"/>
              <a:gd name="connsiteX7-357" fmla="*/ 125275 w 125276"/>
              <a:gd name="connsiteY7-358" fmla="*/ 125297 h 250572"/>
              <a:gd name="connsiteX8-359" fmla="*/ 125276 w 125276"/>
              <a:gd name="connsiteY8-360" fmla="*/ 125298 h 250572"/>
              <a:gd name="connsiteX0-361" fmla="*/ 125275 w 125276"/>
              <a:gd name="connsiteY0-362" fmla="*/ 125298 h 250572"/>
              <a:gd name="connsiteX1-363" fmla="*/ 0 w 125276"/>
              <a:gd name="connsiteY1-364" fmla="*/ 250572 h 250572"/>
              <a:gd name="connsiteX2-365" fmla="*/ 0 w 125276"/>
              <a:gd name="connsiteY2-366" fmla="*/ 250571 h 250572"/>
              <a:gd name="connsiteX3-367" fmla="*/ 0 w 125276"/>
              <a:gd name="connsiteY3-368" fmla="*/ 250571 h 250572"/>
              <a:gd name="connsiteX4-369" fmla="*/ 0 w 125276"/>
              <a:gd name="connsiteY4-370" fmla="*/ 0 h 250572"/>
              <a:gd name="connsiteX5-371" fmla="*/ 0 w 125276"/>
              <a:gd name="connsiteY5-372" fmla="*/ 22 h 250572"/>
              <a:gd name="connsiteX6-373" fmla="*/ 0 w 125276"/>
              <a:gd name="connsiteY6-374" fmla="*/ 22 h 250572"/>
              <a:gd name="connsiteX7-375" fmla="*/ 125275 w 125276"/>
              <a:gd name="connsiteY7-376" fmla="*/ 125297 h 250572"/>
              <a:gd name="connsiteX8-377" fmla="*/ 125276 w 125276"/>
              <a:gd name="connsiteY8-378" fmla="*/ 125298 h 250572"/>
              <a:gd name="connsiteX0-379" fmla="*/ 125275 w 125276"/>
              <a:gd name="connsiteY0-380" fmla="*/ 125298 h 250572"/>
              <a:gd name="connsiteX1-381" fmla="*/ 0 w 125276"/>
              <a:gd name="connsiteY1-382" fmla="*/ 250572 h 250572"/>
              <a:gd name="connsiteX2-383" fmla="*/ 0 w 125276"/>
              <a:gd name="connsiteY2-384" fmla="*/ 250571 h 250572"/>
              <a:gd name="connsiteX3-385" fmla="*/ 0 w 125276"/>
              <a:gd name="connsiteY3-386" fmla="*/ 250571 h 250572"/>
              <a:gd name="connsiteX4-387" fmla="*/ 0 w 125276"/>
              <a:gd name="connsiteY4-388" fmla="*/ 0 h 250572"/>
              <a:gd name="connsiteX5-389" fmla="*/ 0 w 125276"/>
              <a:gd name="connsiteY5-390" fmla="*/ 22 h 250572"/>
              <a:gd name="connsiteX6-391" fmla="*/ 0 w 125276"/>
              <a:gd name="connsiteY6-392" fmla="*/ 22 h 250572"/>
              <a:gd name="connsiteX7-393" fmla="*/ 125275 w 125276"/>
              <a:gd name="connsiteY7-394" fmla="*/ 125297 h 250572"/>
              <a:gd name="connsiteX8-395" fmla="*/ 125276 w 125276"/>
              <a:gd name="connsiteY8-396" fmla="*/ 125298 h 250572"/>
              <a:gd name="connsiteX0-397" fmla="*/ 125275 w 125276"/>
              <a:gd name="connsiteY0-398" fmla="*/ 125298 h 250572"/>
              <a:gd name="connsiteX1-399" fmla="*/ 0 w 125276"/>
              <a:gd name="connsiteY1-400" fmla="*/ 250572 h 250572"/>
              <a:gd name="connsiteX2-401" fmla="*/ 0 w 125276"/>
              <a:gd name="connsiteY2-402" fmla="*/ 250571 h 250572"/>
              <a:gd name="connsiteX3-403" fmla="*/ 0 w 125276"/>
              <a:gd name="connsiteY3-404" fmla="*/ 250571 h 250572"/>
              <a:gd name="connsiteX4-405" fmla="*/ 0 w 125276"/>
              <a:gd name="connsiteY4-406" fmla="*/ 0 h 250572"/>
              <a:gd name="connsiteX5-407" fmla="*/ 0 w 125276"/>
              <a:gd name="connsiteY5-408" fmla="*/ 22 h 250572"/>
              <a:gd name="connsiteX6-409" fmla="*/ 0 w 125276"/>
              <a:gd name="connsiteY6-410" fmla="*/ 22 h 250572"/>
              <a:gd name="connsiteX7-411" fmla="*/ 125275 w 125276"/>
              <a:gd name="connsiteY7-412" fmla="*/ 125297 h 250572"/>
              <a:gd name="connsiteX8-413" fmla="*/ 125276 w 125276"/>
              <a:gd name="connsiteY8-414" fmla="*/ 125298 h 250572"/>
              <a:gd name="connsiteX0-415" fmla="*/ 125275 w 125276"/>
              <a:gd name="connsiteY0-416" fmla="*/ 125298 h 250572"/>
              <a:gd name="connsiteX1-417" fmla="*/ 0 w 125276"/>
              <a:gd name="connsiteY1-418" fmla="*/ 250572 h 250572"/>
              <a:gd name="connsiteX2-419" fmla="*/ 0 w 125276"/>
              <a:gd name="connsiteY2-420" fmla="*/ 250571 h 250572"/>
              <a:gd name="connsiteX3-421" fmla="*/ 0 w 125276"/>
              <a:gd name="connsiteY3-422" fmla="*/ 250571 h 250572"/>
              <a:gd name="connsiteX4-423" fmla="*/ 0 w 125276"/>
              <a:gd name="connsiteY4-424" fmla="*/ 0 h 250572"/>
              <a:gd name="connsiteX5-425" fmla="*/ 0 w 125276"/>
              <a:gd name="connsiteY5-426" fmla="*/ 22 h 250572"/>
              <a:gd name="connsiteX6-427" fmla="*/ 0 w 125276"/>
              <a:gd name="connsiteY6-428" fmla="*/ 22 h 250572"/>
              <a:gd name="connsiteX7-429" fmla="*/ 125275 w 125276"/>
              <a:gd name="connsiteY7-430" fmla="*/ 125297 h 250572"/>
              <a:gd name="connsiteX8-431" fmla="*/ 125276 w 125276"/>
              <a:gd name="connsiteY8-432" fmla="*/ 125298 h 250572"/>
              <a:gd name="connsiteX0-433" fmla="*/ 125275 w 125276"/>
              <a:gd name="connsiteY0-434" fmla="*/ 125298 h 250572"/>
              <a:gd name="connsiteX1-435" fmla="*/ 0 w 125276"/>
              <a:gd name="connsiteY1-436" fmla="*/ 250572 h 250572"/>
              <a:gd name="connsiteX2-437" fmla="*/ 0 w 125276"/>
              <a:gd name="connsiteY2-438" fmla="*/ 250571 h 250572"/>
              <a:gd name="connsiteX3-439" fmla="*/ 0 w 125276"/>
              <a:gd name="connsiteY3-440" fmla="*/ 250571 h 250572"/>
              <a:gd name="connsiteX4-441" fmla="*/ 0 w 125276"/>
              <a:gd name="connsiteY4-442" fmla="*/ 0 h 250572"/>
              <a:gd name="connsiteX5-443" fmla="*/ 0 w 125276"/>
              <a:gd name="connsiteY5-444" fmla="*/ 22 h 250572"/>
              <a:gd name="connsiteX6-445" fmla="*/ 0 w 125276"/>
              <a:gd name="connsiteY6-446" fmla="*/ 22 h 250572"/>
              <a:gd name="connsiteX7-447" fmla="*/ 125275 w 125276"/>
              <a:gd name="connsiteY7-448" fmla="*/ 125297 h 250572"/>
              <a:gd name="connsiteX8-449" fmla="*/ 125276 w 125276"/>
              <a:gd name="connsiteY8-450" fmla="*/ 125298 h 250572"/>
              <a:gd name="connsiteX0-451" fmla="*/ 125275 w 125275"/>
              <a:gd name="connsiteY0-452" fmla="*/ 125298 h 250572"/>
              <a:gd name="connsiteX1-453" fmla="*/ 0 w 125275"/>
              <a:gd name="connsiteY1-454" fmla="*/ 250572 h 250572"/>
              <a:gd name="connsiteX2-455" fmla="*/ 0 w 125275"/>
              <a:gd name="connsiteY2-456" fmla="*/ 250571 h 250572"/>
              <a:gd name="connsiteX3-457" fmla="*/ 0 w 125275"/>
              <a:gd name="connsiteY3-458" fmla="*/ 250571 h 250572"/>
              <a:gd name="connsiteX4-459" fmla="*/ 0 w 125275"/>
              <a:gd name="connsiteY4-460" fmla="*/ 0 h 250572"/>
              <a:gd name="connsiteX5-461" fmla="*/ 0 w 125275"/>
              <a:gd name="connsiteY5-462" fmla="*/ 22 h 250572"/>
              <a:gd name="connsiteX6-463" fmla="*/ 0 w 125275"/>
              <a:gd name="connsiteY6-464" fmla="*/ 22 h 250572"/>
              <a:gd name="connsiteX7-465" fmla="*/ 125275 w 125275"/>
              <a:gd name="connsiteY7-466" fmla="*/ 125297 h 250572"/>
              <a:gd name="connsiteX8-467" fmla="*/ 116296 w 125275"/>
              <a:gd name="connsiteY8-468" fmla="*/ 134275 h 250572"/>
              <a:gd name="connsiteX0-469" fmla="*/ 116297 w 125275"/>
              <a:gd name="connsiteY0-470" fmla="*/ 134275 h 250572"/>
              <a:gd name="connsiteX1-471" fmla="*/ 0 w 125275"/>
              <a:gd name="connsiteY1-472" fmla="*/ 250572 h 250572"/>
              <a:gd name="connsiteX2-473" fmla="*/ 0 w 125275"/>
              <a:gd name="connsiteY2-474" fmla="*/ 250571 h 250572"/>
              <a:gd name="connsiteX3-475" fmla="*/ 0 w 125275"/>
              <a:gd name="connsiteY3-476" fmla="*/ 250571 h 250572"/>
              <a:gd name="connsiteX4-477" fmla="*/ 0 w 125275"/>
              <a:gd name="connsiteY4-478" fmla="*/ 0 h 250572"/>
              <a:gd name="connsiteX5-479" fmla="*/ 0 w 125275"/>
              <a:gd name="connsiteY5-480" fmla="*/ 22 h 250572"/>
              <a:gd name="connsiteX6-481" fmla="*/ 0 w 125275"/>
              <a:gd name="connsiteY6-482" fmla="*/ 22 h 250572"/>
              <a:gd name="connsiteX7-483" fmla="*/ 125275 w 125275"/>
              <a:gd name="connsiteY7-484" fmla="*/ 125297 h 250572"/>
              <a:gd name="connsiteX8-485" fmla="*/ 116296 w 125275"/>
              <a:gd name="connsiteY8-486" fmla="*/ 134275 h 250572"/>
              <a:gd name="connsiteX0-487" fmla="*/ 116297 w 125275"/>
              <a:gd name="connsiteY0-488" fmla="*/ 134275 h 250572"/>
              <a:gd name="connsiteX1-489" fmla="*/ 0 w 125275"/>
              <a:gd name="connsiteY1-490" fmla="*/ 250572 h 250572"/>
              <a:gd name="connsiteX2-491" fmla="*/ 0 w 125275"/>
              <a:gd name="connsiteY2-492" fmla="*/ 250571 h 250572"/>
              <a:gd name="connsiteX3-493" fmla="*/ 0 w 125275"/>
              <a:gd name="connsiteY3-494" fmla="*/ 250571 h 250572"/>
              <a:gd name="connsiteX4-495" fmla="*/ 0 w 125275"/>
              <a:gd name="connsiteY4-496" fmla="*/ 0 h 250572"/>
              <a:gd name="connsiteX5-497" fmla="*/ 0 w 125275"/>
              <a:gd name="connsiteY5-498" fmla="*/ 22 h 250572"/>
              <a:gd name="connsiteX6-499" fmla="*/ 0 w 125275"/>
              <a:gd name="connsiteY6-500" fmla="*/ 22 h 250572"/>
              <a:gd name="connsiteX7-501" fmla="*/ 125275 w 125275"/>
              <a:gd name="connsiteY7-502" fmla="*/ 125297 h 250572"/>
              <a:gd name="connsiteX8-503" fmla="*/ 116296 w 125275"/>
              <a:gd name="connsiteY8-504" fmla="*/ 134275 h 250572"/>
              <a:gd name="connsiteX0-505" fmla="*/ 116297 w 125275"/>
              <a:gd name="connsiteY0-506" fmla="*/ 134275 h 250572"/>
              <a:gd name="connsiteX1-507" fmla="*/ 0 w 125275"/>
              <a:gd name="connsiteY1-508" fmla="*/ 250572 h 250572"/>
              <a:gd name="connsiteX2-509" fmla="*/ 0 w 125275"/>
              <a:gd name="connsiteY2-510" fmla="*/ 250571 h 250572"/>
              <a:gd name="connsiteX3-511" fmla="*/ 0 w 125275"/>
              <a:gd name="connsiteY3-512" fmla="*/ 250571 h 250572"/>
              <a:gd name="connsiteX4-513" fmla="*/ 0 w 125275"/>
              <a:gd name="connsiteY4-514" fmla="*/ 0 h 250572"/>
              <a:gd name="connsiteX5-515" fmla="*/ 0 w 125275"/>
              <a:gd name="connsiteY5-516" fmla="*/ 22 h 250572"/>
              <a:gd name="connsiteX6-517" fmla="*/ 0 w 125275"/>
              <a:gd name="connsiteY6-518" fmla="*/ 22 h 250572"/>
              <a:gd name="connsiteX7-519" fmla="*/ 125275 w 125275"/>
              <a:gd name="connsiteY7-520" fmla="*/ 125297 h 250572"/>
              <a:gd name="connsiteX8-521" fmla="*/ 116296 w 125275"/>
              <a:gd name="connsiteY8-522" fmla="*/ 134275 h 250572"/>
              <a:gd name="connsiteX0-523" fmla="*/ 116297 w 125275"/>
              <a:gd name="connsiteY0-524" fmla="*/ 134275 h 250571"/>
              <a:gd name="connsiteX1-525" fmla="*/ 21683 w 125275"/>
              <a:gd name="connsiteY1-526" fmla="*/ 228889 h 250571"/>
              <a:gd name="connsiteX2-527" fmla="*/ 0 w 125275"/>
              <a:gd name="connsiteY2-528" fmla="*/ 250571 h 250571"/>
              <a:gd name="connsiteX3-529" fmla="*/ 0 w 125275"/>
              <a:gd name="connsiteY3-530" fmla="*/ 250571 h 250571"/>
              <a:gd name="connsiteX4-531" fmla="*/ 0 w 125275"/>
              <a:gd name="connsiteY4-532" fmla="*/ 0 h 250571"/>
              <a:gd name="connsiteX5-533" fmla="*/ 0 w 125275"/>
              <a:gd name="connsiteY5-534" fmla="*/ 22 h 250571"/>
              <a:gd name="connsiteX6-535" fmla="*/ 0 w 125275"/>
              <a:gd name="connsiteY6-536" fmla="*/ 22 h 250571"/>
              <a:gd name="connsiteX7-537" fmla="*/ 125275 w 125275"/>
              <a:gd name="connsiteY7-538" fmla="*/ 125297 h 250571"/>
              <a:gd name="connsiteX8-539" fmla="*/ 116296 w 125275"/>
              <a:gd name="connsiteY8-540" fmla="*/ 134275 h 250571"/>
              <a:gd name="connsiteX0-541" fmla="*/ 116297 w 125275"/>
              <a:gd name="connsiteY0-542" fmla="*/ 134275 h 250571"/>
              <a:gd name="connsiteX1-543" fmla="*/ 21683 w 125275"/>
              <a:gd name="connsiteY1-544" fmla="*/ 228889 h 250571"/>
              <a:gd name="connsiteX2-545" fmla="*/ 0 w 125275"/>
              <a:gd name="connsiteY2-546" fmla="*/ 250571 h 250571"/>
              <a:gd name="connsiteX3-547" fmla="*/ 0 w 125275"/>
              <a:gd name="connsiteY3-548" fmla="*/ 250571 h 250571"/>
              <a:gd name="connsiteX4-549" fmla="*/ 0 w 125275"/>
              <a:gd name="connsiteY4-550" fmla="*/ 0 h 250571"/>
              <a:gd name="connsiteX5-551" fmla="*/ 0 w 125275"/>
              <a:gd name="connsiteY5-552" fmla="*/ 22 h 250571"/>
              <a:gd name="connsiteX6-553" fmla="*/ 0 w 125275"/>
              <a:gd name="connsiteY6-554" fmla="*/ 22 h 250571"/>
              <a:gd name="connsiteX7-555" fmla="*/ 125275 w 125275"/>
              <a:gd name="connsiteY7-556" fmla="*/ 125297 h 250571"/>
              <a:gd name="connsiteX8-557" fmla="*/ 116296 w 125275"/>
              <a:gd name="connsiteY8-558" fmla="*/ 134275 h 250571"/>
              <a:gd name="connsiteX0-559" fmla="*/ 116297 w 125275"/>
              <a:gd name="connsiteY0-560" fmla="*/ 134275 h 250571"/>
              <a:gd name="connsiteX1-561" fmla="*/ 21683 w 125275"/>
              <a:gd name="connsiteY1-562" fmla="*/ 228889 h 250571"/>
              <a:gd name="connsiteX2-563" fmla="*/ 0 w 125275"/>
              <a:gd name="connsiteY2-564" fmla="*/ 250571 h 250571"/>
              <a:gd name="connsiteX3-565" fmla="*/ 0 w 125275"/>
              <a:gd name="connsiteY3-566" fmla="*/ 250571 h 250571"/>
              <a:gd name="connsiteX4-567" fmla="*/ 0 w 125275"/>
              <a:gd name="connsiteY4-568" fmla="*/ 0 h 250571"/>
              <a:gd name="connsiteX5-569" fmla="*/ 0 w 125275"/>
              <a:gd name="connsiteY5-570" fmla="*/ 22 h 250571"/>
              <a:gd name="connsiteX6-571" fmla="*/ 0 w 125275"/>
              <a:gd name="connsiteY6-572" fmla="*/ 22 h 250571"/>
              <a:gd name="connsiteX7-573" fmla="*/ 125275 w 125275"/>
              <a:gd name="connsiteY7-574" fmla="*/ 125297 h 250571"/>
              <a:gd name="connsiteX8-575" fmla="*/ 116296 w 125275"/>
              <a:gd name="connsiteY8-576" fmla="*/ 134275 h 250571"/>
              <a:gd name="connsiteX0-577" fmla="*/ 116297 w 125275"/>
              <a:gd name="connsiteY0-578" fmla="*/ 134275 h 250571"/>
              <a:gd name="connsiteX1-579" fmla="*/ 21683 w 125275"/>
              <a:gd name="connsiteY1-580" fmla="*/ 228889 h 250571"/>
              <a:gd name="connsiteX2-581" fmla="*/ 7841 w 125275"/>
              <a:gd name="connsiteY2-582" fmla="*/ 231642 h 250571"/>
              <a:gd name="connsiteX3-583" fmla="*/ 0 w 125275"/>
              <a:gd name="connsiteY3-584" fmla="*/ 250571 h 250571"/>
              <a:gd name="connsiteX4-585" fmla="*/ 0 w 125275"/>
              <a:gd name="connsiteY4-586" fmla="*/ 0 h 250571"/>
              <a:gd name="connsiteX5-587" fmla="*/ 0 w 125275"/>
              <a:gd name="connsiteY5-588" fmla="*/ 22 h 250571"/>
              <a:gd name="connsiteX6-589" fmla="*/ 0 w 125275"/>
              <a:gd name="connsiteY6-590" fmla="*/ 22 h 250571"/>
              <a:gd name="connsiteX7-591" fmla="*/ 125275 w 125275"/>
              <a:gd name="connsiteY7-592" fmla="*/ 125297 h 250571"/>
              <a:gd name="connsiteX8-593" fmla="*/ 116296 w 125275"/>
              <a:gd name="connsiteY8-594" fmla="*/ 134275 h 250571"/>
              <a:gd name="connsiteX0-595" fmla="*/ 116297 w 125275"/>
              <a:gd name="connsiteY0-596" fmla="*/ 134275 h 250571"/>
              <a:gd name="connsiteX1-597" fmla="*/ 21683 w 125275"/>
              <a:gd name="connsiteY1-598" fmla="*/ 228889 h 250571"/>
              <a:gd name="connsiteX2-599" fmla="*/ 7841 w 125275"/>
              <a:gd name="connsiteY2-600" fmla="*/ 231642 h 250571"/>
              <a:gd name="connsiteX3-601" fmla="*/ 0 w 125275"/>
              <a:gd name="connsiteY3-602" fmla="*/ 250571 h 250571"/>
              <a:gd name="connsiteX4-603" fmla="*/ 0 w 125275"/>
              <a:gd name="connsiteY4-604" fmla="*/ 0 h 250571"/>
              <a:gd name="connsiteX5-605" fmla="*/ 0 w 125275"/>
              <a:gd name="connsiteY5-606" fmla="*/ 22 h 250571"/>
              <a:gd name="connsiteX6-607" fmla="*/ 0 w 125275"/>
              <a:gd name="connsiteY6-608" fmla="*/ 22 h 250571"/>
              <a:gd name="connsiteX7-609" fmla="*/ 125275 w 125275"/>
              <a:gd name="connsiteY7-610" fmla="*/ 125297 h 250571"/>
              <a:gd name="connsiteX8-611" fmla="*/ 116296 w 125275"/>
              <a:gd name="connsiteY8-612" fmla="*/ 134275 h 250571"/>
              <a:gd name="connsiteX0-613" fmla="*/ 116297 w 125275"/>
              <a:gd name="connsiteY0-614" fmla="*/ 134275 h 250571"/>
              <a:gd name="connsiteX1-615" fmla="*/ 21683 w 125275"/>
              <a:gd name="connsiteY1-616" fmla="*/ 228889 h 250571"/>
              <a:gd name="connsiteX2-617" fmla="*/ 7841 w 125275"/>
              <a:gd name="connsiteY2-618" fmla="*/ 231642 h 250571"/>
              <a:gd name="connsiteX3-619" fmla="*/ 0 w 125275"/>
              <a:gd name="connsiteY3-620" fmla="*/ 250571 h 250571"/>
              <a:gd name="connsiteX4-621" fmla="*/ 0 w 125275"/>
              <a:gd name="connsiteY4-622" fmla="*/ 0 h 250571"/>
              <a:gd name="connsiteX5-623" fmla="*/ 0 w 125275"/>
              <a:gd name="connsiteY5-624" fmla="*/ 22 h 250571"/>
              <a:gd name="connsiteX6-625" fmla="*/ 0 w 125275"/>
              <a:gd name="connsiteY6-626" fmla="*/ 22 h 250571"/>
              <a:gd name="connsiteX7-627" fmla="*/ 125275 w 125275"/>
              <a:gd name="connsiteY7-628" fmla="*/ 125297 h 250571"/>
              <a:gd name="connsiteX8-629" fmla="*/ 116296 w 125275"/>
              <a:gd name="connsiteY8-630" fmla="*/ 134275 h 250571"/>
              <a:gd name="connsiteX0-631" fmla="*/ 116297 w 125275"/>
              <a:gd name="connsiteY0-632" fmla="*/ 134275 h 232490"/>
              <a:gd name="connsiteX1-633" fmla="*/ 21683 w 125275"/>
              <a:gd name="connsiteY1-634" fmla="*/ 228889 h 232490"/>
              <a:gd name="connsiteX2-635" fmla="*/ 7841 w 125275"/>
              <a:gd name="connsiteY2-636" fmla="*/ 231642 h 232490"/>
              <a:gd name="connsiteX3-637" fmla="*/ 1 w 125275"/>
              <a:gd name="connsiteY3-638" fmla="*/ 219908 h 232490"/>
              <a:gd name="connsiteX4-639" fmla="*/ 0 w 125275"/>
              <a:gd name="connsiteY4-640" fmla="*/ 0 h 232490"/>
              <a:gd name="connsiteX5-641" fmla="*/ 0 w 125275"/>
              <a:gd name="connsiteY5-642" fmla="*/ 22 h 232490"/>
              <a:gd name="connsiteX6-643" fmla="*/ 0 w 125275"/>
              <a:gd name="connsiteY6-644" fmla="*/ 22 h 232490"/>
              <a:gd name="connsiteX7-645" fmla="*/ 125275 w 125275"/>
              <a:gd name="connsiteY7-646" fmla="*/ 125297 h 232490"/>
              <a:gd name="connsiteX8-647" fmla="*/ 116296 w 125275"/>
              <a:gd name="connsiteY8-648" fmla="*/ 134275 h 232490"/>
              <a:gd name="connsiteX0-649" fmla="*/ 116297 w 125275"/>
              <a:gd name="connsiteY0-650" fmla="*/ 134275 h 232490"/>
              <a:gd name="connsiteX1-651" fmla="*/ 21683 w 125275"/>
              <a:gd name="connsiteY1-652" fmla="*/ 228889 h 232490"/>
              <a:gd name="connsiteX2-653" fmla="*/ 7841 w 125275"/>
              <a:gd name="connsiteY2-654" fmla="*/ 231642 h 232490"/>
              <a:gd name="connsiteX3-655" fmla="*/ 1 w 125275"/>
              <a:gd name="connsiteY3-656" fmla="*/ 219908 h 232490"/>
              <a:gd name="connsiteX4-657" fmla="*/ 0 w 125275"/>
              <a:gd name="connsiteY4-658" fmla="*/ 0 h 232490"/>
              <a:gd name="connsiteX5-659" fmla="*/ 0 w 125275"/>
              <a:gd name="connsiteY5-660" fmla="*/ 22 h 232490"/>
              <a:gd name="connsiteX6-661" fmla="*/ 0 w 125275"/>
              <a:gd name="connsiteY6-662" fmla="*/ 22 h 232490"/>
              <a:gd name="connsiteX7-663" fmla="*/ 125275 w 125275"/>
              <a:gd name="connsiteY7-664" fmla="*/ 125297 h 232490"/>
              <a:gd name="connsiteX8-665" fmla="*/ 116296 w 125275"/>
              <a:gd name="connsiteY8-666" fmla="*/ 134275 h 232490"/>
              <a:gd name="connsiteX0-667" fmla="*/ 116297 w 125275"/>
              <a:gd name="connsiteY0-668" fmla="*/ 134275 h 232490"/>
              <a:gd name="connsiteX1-669" fmla="*/ 21683 w 125275"/>
              <a:gd name="connsiteY1-670" fmla="*/ 228889 h 232490"/>
              <a:gd name="connsiteX2-671" fmla="*/ 7841 w 125275"/>
              <a:gd name="connsiteY2-672" fmla="*/ 231642 h 232490"/>
              <a:gd name="connsiteX3-673" fmla="*/ 1 w 125275"/>
              <a:gd name="connsiteY3-674" fmla="*/ 219908 h 232490"/>
              <a:gd name="connsiteX4-675" fmla="*/ 0 w 125275"/>
              <a:gd name="connsiteY4-676" fmla="*/ 0 h 232490"/>
              <a:gd name="connsiteX5-677" fmla="*/ 0 w 125275"/>
              <a:gd name="connsiteY5-678" fmla="*/ 22 h 232490"/>
              <a:gd name="connsiteX6-679" fmla="*/ 0 w 125275"/>
              <a:gd name="connsiteY6-680" fmla="*/ 22 h 232490"/>
              <a:gd name="connsiteX7-681" fmla="*/ 125275 w 125275"/>
              <a:gd name="connsiteY7-682" fmla="*/ 125297 h 232490"/>
              <a:gd name="connsiteX8-683" fmla="*/ 116296 w 125275"/>
              <a:gd name="connsiteY8-684" fmla="*/ 134275 h 232490"/>
              <a:gd name="connsiteX0-685" fmla="*/ 116297 w 125275"/>
              <a:gd name="connsiteY0-686" fmla="*/ 134254 h 232469"/>
              <a:gd name="connsiteX1-687" fmla="*/ 21683 w 125275"/>
              <a:gd name="connsiteY1-688" fmla="*/ 228868 h 232469"/>
              <a:gd name="connsiteX2-689" fmla="*/ 7841 w 125275"/>
              <a:gd name="connsiteY2-690" fmla="*/ 231621 h 232469"/>
              <a:gd name="connsiteX3-691" fmla="*/ 1 w 125275"/>
              <a:gd name="connsiteY3-692" fmla="*/ 219887 h 232469"/>
              <a:gd name="connsiteX4-693" fmla="*/ 1 w 125275"/>
              <a:gd name="connsiteY4-694" fmla="*/ 30644 h 232469"/>
              <a:gd name="connsiteX5-695" fmla="*/ 0 w 125275"/>
              <a:gd name="connsiteY5-696" fmla="*/ 1 h 232469"/>
              <a:gd name="connsiteX6-697" fmla="*/ 0 w 125275"/>
              <a:gd name="connsiteY6-698" fmla="*/ 1 h 232469"/>
              <a:gd name="connsiteX7-699" fmla="*/ 125275 w 125275"/>
              <a:gd name="connsiteY7-700" fmla="*/ 125276 h 232469"/>
              <a:gd name="connsiteX8-701" fmla="*/ 116296 w 125275"/>
              <a:gd name="connsiteY8-702" fmla="*/ 134254 h 232469"/>
              <a:gd name="connsiteX0-703" fmla="*/ 116297 w 125275"/>
              <a:gd name="connsiteY0-704" fmla="*/ 134253 h 232468"/>
              <a:gd name="connsiteX1-705" fmla="*/ 21683 w 125275"/>
              <a:gd name="connsiteY1-706" fmla="*/ 228867 h 232468"/>
              <a:gd name="connsiteX2-707" fmla="*/ 7841 w 125275"/>
              <a:gd name="connsiteY2-708" fmla="*/ 231620 h 232468"/>
              <a:gd name="connsiteX3-709" fmla="*/ 1 w 125275"/>
              <a:gd name="connsiteY3-710" fmla="*/ 219886 h 232468"/>
              <a:gd name="connsiteX4-711" fmla="*/ 1 w 125275"/>
              <a:gd name="connsiteY4-712" fmla="*/ 30643 h 232468"/>
              <a:gd name="connsiteX5-713" fmla="*/ 0 w 125275"/>
              <a:gd name="connsiteY5-714" fmla="*/ 0 h 232468"/>
              <a:gd name="connsiteX6-715" fmla="*/ 0 w 125275"/>
              <a:gd name="connsiteY6-716" fmla="*/ 0 h 232468"/>
              <a:gd name="connsiteX7-717" fmla="*/ 125275 w 125275"/>
              <a:gd name="connsiteY7-718" fmla="*/ 125275 h 232468"/>
              <a:gd name="connsiteX8-719" fmla="*/ 116296 w 125275"/>
              <a:gd name="connsiteY8-720" fmla="*/ 134253 h 232468"/>
              <a:gd name="connsiteX0-721" fmla="*/ 116297 w 125275"/>
              <a:gd name="connsiteY0-722" fmla="*/ 134253 h 232468"/>
              <a:gd name="connsiteX1-723" fmla="*/ 21683 w 125275"/>
              <a:gd name="connsiteY1-724" fmla="*/ 228867 h 232468"/>
              <a:gd name="connsiteX2-725" fmla="*/ 7841 w 125275"/>
              <a:gd name="connsiteY2-726" fmla="*/ 231620 h 232468"/>
              <a:gd name="connsiteX3-727" fmla="*/ 1 w 125275"/>
              <a:gd name="connsiteY3-728" fmla="*/ 219886 h 232468"/>
              <a:gd name="connsiteX4-729" fmla="*/ 1 w 125275"/>
              <a:gd name="connsiteY4-730" fmla="*/ 30643 h 232468"/>
              <a:gd name="connsiteX5-731" fmla="*/ 0 w 125275"/>
              <a:gd name="connsiteY5-732" fmla="*/ 0 h 232468"/>
              <a:gd name="connsiteX6-733" fmla="*/ 0 w 125275"/>
              <a:gd name="connsiteY6-734" fmla="*/ 0 h 232468"/>
              <a:gd name="connsiteX7-735" fmla="*/ 125275 w 125275"/>
              <a:gd name="connsiteY7-736" fmla="*/ 125275 h 232468"/>
              <a:gd name="connsiteX8-737" fmla="*/ 116296 w 125275"/>
              <a:gd name="connsiteY8-738" fmla="*/ 134253 h 232468"/>
              <a:gd name="connsiteX0-739" fmla="*/ 116297 w 125275"/>
              <a:gd name="connsiteY0-740" fmla="*/ 134253 h 232468"/>
              <a:gd name="connsiteX1-741" fmla="*/ 21683 w 125275"/>
              <a:gd name="connsiteY1-742" fmla="*/ 228867 h 232468"/>
              <a:gd name="connsiteX2-743" fmla="*/ 7841 w 125275"/>
              <a:gd name="connsiteY2-744" fmla="*/ 231620 h 232468"/>
              <a:gd name="connsiteX3-745" fmla="*/ 1 w 125275"/>
              <a:gd name="connsiteY3-746" fmla="*/ 219886 h 232468"/>
              <a:gd name="connsiteX4-747" fmla="*/ 1 w 125275"/>
              <a:gd name="connsiteY4-748" fmla="*/ 30643 h 232468"/>
              <a:gd name="connsiteX5-749" fmla="*/ 7843 w 125275"/>
              <a:gd name="connsiteY5-750" fmla="*/ 18930 h 232468"/>
              <a:gd name="connsiteX6-751" fmla="*/ 0 w 125275"/>
              <a:gd name="connsiteY6-752" fmla="*/ 0 h 232468"/>
              <a:gd name="connsiteX7-753" fmla="*/ 125275 w 125275"/>
              <a:gd name="connsiteY7-754" fmla="*/ 125275 h 232468"/>
              <a:gd name="connsiteX8-755" fmla="*/ 116296 w 125275"/>
              <a:gd name="connsiteY8-756" fmla="*/ 134253 h 232468"/>
              <a:gd name="connsiteX0-757" fmla="*/ 116297 w 125275"/>
              <a:gd name="connsiteY0-758" fmla="*/ 134253 h 232468"/>
              <a:gd name="connsiteX1-759" fmla="*/ 21683 w 125275"/>
              <a:gd name="connsiteY1-760" fmla="*/ 228867 h 232468"/>
              <a:gd name="connsiteX2-761" fmla="*/ 7841 w 125275"/>
              <a:gd name="connsiteY2-762" fmla="*/ 231620 h 232468"/>
              <a:gd name="connsiteX3-763" fmla="*/ 1 w 125275"/>
              <a:gd name="connsiteY3-764" fmla="*/ 219886 h 232468"/>
              <a:gd name="connsiteX4-765" fmla="*/ 1 w 125275"/>
              <a:gd name="connsiteY4-766" fmla="*/ 30643 h 232468"/>
              <a:gd name="connsiteX5-767" fmla="*/ 7843 w 125275"/>
              <a:gd name="connsiteY5-768" fmla="*/ 18930 h 232468"/>
              <a:gd name="connsiteX6-769" fmla="*/ 0 w 125275"/>
              <a:gd name="connsiteY6-770" fmla="*/ 0 h 232468"/>
              <a:gd name="connsiteX7-771" fmla="*/ 125275 w 125275"/>
              <a:gd name="connsiteY7-772" fmla="*/ 125275 h 232468"/>
              <a:gd name="connsiteX8-773" fmla="*/ 116296 w 125275"/>
              <a:gd name="connsiteY8-774" fmla="*/ 134253 h 232468"/>
              <a:gd name="connsiteX0-775" fmla="*/ 116297 w 125275"/>
              <a:gd name="connsiteY0-776" fmla="*/ 134253 h 232468"/>
              <a:gd name="connsiteX1-777" fmla="*/ 21683 w 125275"/>
              <a:gd name="connsiteY1-778" fmla="*/ 228867 h 232468"/>
              <a:gd name="connsiteX2-779" fmla="*/ 7841 w 125275"/>
              <a:gd name="connsiteY2-780" fmla="*/ 231620 h 232468"/>
              <a:gd name="connsiteX3-781" fmla="*/ 1 w 125275"/>
              <a:gd name="connsiteY3-782" fmla="*/ 219886 h 232468"/>
              <a:gd name="connsiteX4-783" fmla="*/ 1 w 125275"/>
              <a:gd name="connsiteY4-784" fmla="*/ 30643 h 232468"/>
              <a:gd name="connsiteX5-785" fmla="*/ 7843 w 125275"/>
              <a:gd name="connsiteY5-786" fmla="*/ 18930 h 232468"/>
              <a:gd name="connsiteX6-787" fmla="*/ 0 w 125275"/>
              <a:gd name="connsiteY6-788" fmla="*/ 0 h 232468"/>
              <a:gd name="connsiteX7-789" fmla="*/ 125275 w 125275"/>
              <a:gd name="connsiteY7-790" fmla="*/ 125275 h 232468"/>
              <a:gd name="connsiteX8-791" fmla="*/ 116296 w 125275"/>
              <a:gd name="connsiteY8-792" fmla="*/ 134253 h 232468"/>
              <a:gd name="connsiteX0-793" fmla="*/ 116296 w 125274"/>
              <a:gd name="connsiteY0-794" fmla="*/ 116172 h 214387"/>
              <a:gd name="connsiteX1-795" fmla="*/ 21682 w 125274"/>
              <a:gd name="connsiteY1-796" fmla="*/ 210786 h 214387"/>
              <a:gd name="connsiteX2-797" fmla="*/ 7840 w 125274"/>
              <a:gd name="connsiteY2-798" fmla="*/ 213539 h 214387"/>
              <a:gd name="connsiteX3-799" fmla="*/ 0 w 125274"/>
              <a:gd name="connsiteY3-800" fmla="*/ 201805 h 214387"/>
              <a:gd name="connsiteX4-801" fmla="*/ 0 w 125274"/>
              <a:gd name="connsiteY4-802" fmla="*/ 12562 h 214387"/>
              <a:gd name="connsiteX5-803" fmla="*/ 7842 w 125274"/>
              <a:gd name="connsiteY5-804" fmla="*/ 849 h 214387"/>
              <a:gd name="connsiteX6-805" fmla="*/ 21682 w 125274"/>
              <a:gd name="connsiteY6-806" fmla="*/ 3601 h 214387"/>
              <a:gd name="connsiteX7-807" fmla="*/ 125274 w 125274"/>
              <a:gd name="connsiteY7-808" fmla="*/ 107194 h 214387"/>
              <a:gd name="connsiteX8-809" fmla="*/ 116295 w 125274"/>
              <a:gd name="connsiteY8-810" fmla="*/ 116172 h 214387"/>
              <a:gd name="connsiteX0-811" fmla="*/ 116296 w 125274"/>
              <a:gd name="connsiteY0-812" fmla="*/ 116172 h 214387"/>
              <a:gd name="connsiteX1-813" fmla="*/ 21682 w 125274"/>
              <a:gd name="connsiteY1-814" fmla="*/ 210786 h 214387"/>
              <a:gd name="connsiteX2-815" fmla="*/ 7840 w 125274"/>
              <a:gd name="connsiteY2-816" fmla="*/ 213539 h 214387"/>
              <a:gd name="connsiteX3-817" fmla="*/ 0 w 125274"/>
              <a:gd name="connsiteY3-818" fmla="*/ 201805 h 214387"/>
              <a:gd name="connsiteX4-819" fmla="*/ 0 w 125274"/>
              <a:gd name="connsiteY4-820" fmla="*/ 12562 h 214387"/>
              <a:gd name="connsiteX5-821" fmla="*/ 7842 w 125274"/>
              <a:gd name="connsiteY5-822" fmla="*/ 849 h 214387"/>
              <a:gd name="connsiteX6-823" fmla="*/ 21682 w 125274"/>
              <a:gd name="connsiteY6-824" fmla="*/ 3601 h 214387"/>
              <a:gd name="connsiteX7-825" fmla="*/ 125274 w 125274"/>
              <a:gd name="connsiteY7-826" fmla="*/ 107194 h 214387"/>
              <a:gd name="connsiteX8-827" fmla="*/ 116295 w 125274"/>
              <a:gd name="connsiteY8-828" fmla="*/ 116172 h 214387"/>
              <a:gd name="connsiteX0-829" fmla="*/ 116296 w 125274"/>
              <a:gd name="connsiteY0-830" fmla="*/ 116172 h 214387"/>
              <a:gd name="connsiteX1-831" fmla="*/ 21682 w 125274"/>
              <a:gd name="connsiteY1-832" fmla="*/ 210786 h 214387"/>
              <a:gd name="connsiteX2-833" fmla="*/ 7840 w 125274"/>
              <a:gd name="connsiteY2-834" fmla="*/ 213539 h 214387"/>
              <a:gd name="connsiteX3-835" fmla="*/ 0 w 125274"/>
              <a:gd name="connsiteY3-836" fmla="*/ 201805 h 214387"/>
              <a:gd name="connsiteX4-837" fmla="*/ 0 w 125274"/>
              <a:gd name="connsiteY4-838" fmla="*/ 12562 h 214387"/>
              <a:gd name="connsiteX5-839" fmla="*/ 7842 w 125274"/>
              <a:gd name="connsiteY5-840" fmla="*/ 849 h 214387"/>
              <a:gd name="connsiteX6-841" fmla="*/ 21682 w 125274"/>
              <a:gd name="connsiteY6-842" fmla="*/ 3601 h 214387"/>
              <a:gd name="connsiteX7-843" fmla="*/ 125274 w 125274"/>
              <a:gd name="connsiteY7-844" fmla="*/ 107194 h 214387"/>
              <a:gd name="connsiteX8-845" fmla="*/ 116295 w 125274"/>
              <a:gd name="connsiteY8-846" fmla="*/ 116172 h 214387"/>
              <a:gd name="connsiteX0-847" fmla="*/ 116296 w 121722"/>
              <a:gd name="connsiteY0-848" fmla="*/ 116172 h 214387"/>
              <a:gd name="connsiteX1-849" fmla="*/ 21682 w 121722"/>
              <a:gd name="connsiteY1-850" fmla="*/ 210786 h 214387"/>
              <a:gd name="connsiteX2-851" fmla="*/ 7840 w 121722"/>
              <a:gd name="connsiteY2-852" fmla="*/ 213539 h 214387"/>
              <a:gd name="connsiteX3-853" fmla="*/ 0 w 121722"/>
              <a:gd name="connsiteY3-854" fmla="*/ 201805 h 214387"/>
              <a:gd name="connsiteX4-855" fmla="*/ 0 w 121722"/>
              <a:gd name="connsiteY4-856" fmla="*/ 12562 h 214387"/>
              <a:gd name="connsiteX5-857" fmla="*/ 7842 w 121722"/>
              <a:gd name="connsiteY5-858" fmla="*/ 849 h 214387"/>
              <a:gd name="connsiteX6-859" fmla="*/ 21682 w 121722"/>
              <a:gd name="connsiteY6-860" fmla="*/ 3601 h 214387"/>
              <a:gd name="connsiteX7-861" fmla="*/ 116295 w 121722"/>
              <a:gd name="connsiteY7-862" fmla="*/ 98215 h 214387"/>
              <a:gd name="connsiteX8-863" fmla="*/ 116295 w 121722"/>
              <a:gd name="connsiteY8-864" fmla="*/ 116172 h 214387"/>
              <a:gd name="connsiteX0-865" fmla="*/ 116296 w 120240"/>
              <a:gd name="connsiteY0-866" fmla="*/ 116172 h 214387"/>
              <a:gd name="connsiteX1-867" fmla="*/ 21682 w 120240"/>
              <a:gd name="connsiteY1-868" fmla="*/ 210786 h 214387"/>
              <a:gd name="connsiteX2-869" fmla="*/ 7840 w 120240"/>
              <a:gd name="connsiteY2-870" fmla="*/ 213539 h 214387"/>
              <a:gd name="connsiteX3-871" fmla="*/ 0 w 120240"/>
              <a:gd name="connsiteY3-872" fmla="*/ 201805 h 214387"/>
              <a:gd name="connsiteX4-873" fmla="*/ 0 w 120240"/>
              <a:gd name="connsiteY4-874" fmla="*/ 12562 h 214387"/>
              <a:gd name="connsiteX5-875" fmla="*/ 7842 w 120240"/>
              <a:gd name="connsiteY5-876" fmla="*/ 849 h 214387"/>
              <a:gd name="connsiteX6-877" fmla="*/ 21682 w 120240"/>
              <a:gd name="connsiteY6-878" fmla="*/ 3601 h 214387"/>
              <a:gd name="connsiteX7-879" fmla="*/ 116295 w 120240"/>
              <a:gd name="connsiteY7-880" fmla="*/ 98215 h 214387"/>
              <a:gd name="connsiteX8-881" fmla="*/ 116295 w 120240"/>
              <a:gd name="connsiteY8-882" fmla="*/ 116172 h 214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0240" h="214387">
                <a:moveTo>
                  <a:pt x="116296" y="116172"/>
                </a:moveTo>
                <a:cubicBezTo>
                  <a:pt x="116296" y="116172"/>
                  <a:pt x="21682" y="210786"/>
                  <a:pt x="21682" y="210786"/>
                </a:cubicBezTo>
                <a:cubicBezTo>
                  <a:pt x="18313" y="214156"/>
                  <a:pt x="12243" y="215362"/>
                  <a:pt x="7840" y="213539"/>
                </a:cubicBezTo>
                <a:cubicBezTo>
                  <a:pt x="3438" y="211715"/>
                  <a:pt x="0" y="206570"/>
                  <a:pt x="0" y="201805"/>
                </a:cubicBezTo>
                <a:cubicBezTo>
                  <a:pt x="0" y="201805"/>
                  <a:pt x="0" y="12562"/>
                  <a:pt x="0" y="12562"/>
                </a:cubicBezTo>
                <a:cubicBezTo>
                  <a:pt x="0" y="7797"/>
                  <a:pt x="3440" y="2672"/>
                  <a:pt x="7842" y="849"/>
                </a:cubicBezTo>
                <a:cubicBezTo>
                  <a:pt x="12244" y="-975"/>
                  <a:pt x="18313" y="232"/>
                  <a:pt x="21682" y="3601"/>
                </a:cubicBezTo>
                <a:cubicBezTo>
                  <a:pt x="21681" y="3601"/>
                  <a:pt x="116295" y="98215"/>
                  <a:pt x="116295" y="98215"/>
                </a:cubicBezTo>
                <a:cubicBezTo>
                  <a:pt x="121555" y="103475"/>
                  <a:pt x="121555" y="110913"/>
                  <a:pt x="116295" y="116172"/>
                </a:cubicBezTo>
                <a:close/>
              </a:path>
            </a:pathLst>
          </a:custGeom>
          <a:solidFill>
            <a:srgbClr val="4F81BD">
              <a:lumMod val="60000"/>
              <a:lumOff val="40000"/>
              <a:alpha val="50000"/>
            </a:srgbClr>
          </a:solidFill>
          <a:ln>
            <a:noFill/>
          </a:ln>
          <a:effectLst/>
        </p:spPr>
        <p:style>
          <a:lnRef idx="2">
            <a:srgbClr val="4F81BD">
              <a:lumMod val="75000"/>
            </a:srgbClr>
          </a:lnRef>
          <a:fillRef idx="1">
            <a:srgbClr val="4F81BD"/>
          </a:fillRef>
          <a:effectRef idx="0">
            <a:srgbClr val="FFFFFF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01" name="组合 200"/>
          <p:cNvGrpSpPr/>
          <p:nvPr>
            <p:custDataLst>
              <p:tags r:id="rId15"/>
            </p:custDataLst>
          </p:nvPr>
        </p:nvGrpSpPr>
        <p:grpSpPr>
          <a:xfrm>
            <a:off x="779780" y="1043940"/>
            <a:ext cx="5121910" cy="2557780"/>
            <a:chOff x="10280" y="5598"/>
            <a:chExt cx="8066" cy="4028"/>
          </a:xfrm>
        </p:grpSpPr>
        <p:sp>
          <p:nvSpPr>
            <p:cNvPr id="202" name="任意多边形 201"/>
            <p:cNvSpPr/>
            <p:nvPr>
              <p:custDataLst>
                <p:tags r:id="rId16"/>
              </p:custDataLst>
            </p:nvPr>
          </p:nvSpPr>
          <p:spPr bwMode="auto">
            <a:xfrm rot="680677">
              <a:off x="10280" y="6452"/>
              <a:ext cx="8067" cy="2975"/>
            </a:xfrm>
            <a:custGeom>
              <a:avLst/>
              <a:gdLst>
                <a:gd name="connsiteX0" fmla="*/ 951889 w 9619841"/>
                <a:gd name="connsiteY0" fmla="*/ 1648559 h 3547423"/>
                <a:gd name="connsiteX1" fmla="*/ 3004214 w 9619841"/>
                <a:gd name="connsiteY1" fmla="*/ 1936794 h 3547423"/>
                <a:gd name="connsiteX2" fmla="*/ 4524838 w 9619841"/>
                <a:gd name="connsiteY2" fmla="*/ 2234515 h 3547423"/>
                <a:gd name="connsiteX3" fmla="*/ 5370163 w 9619841"/>
                <a:gd name="connsiteY3" fmla="*/ 2049108 h 3547423"/>
                <a:gd name="connsiteX4" fmla="*/ 5707332 w 9619841"/>
                <a:gd name="connsiteY4" fmla="*/ 1804156 h 3547423"/>
                <a:gd name="connsiteX5" fmla="*/ 7115567 w 9619841"/>
                <a:gd name="connsiteY5" fmla="*/ 1032933 h 3547423"/>
                <a:gd name="connsiteX6" fmla="*/ 8228898 w 9619841"/>
                <a:gd name="connsiteY6" fmla="*/ 1138829 h 3547423"/>
                <a:gd name="connsiteX7" fmla="*/ 9309568 w 9619841"/>
                <a:gd name="connsiteY7" fmla="*/ 0 h 3547423"/>
                <a:gd name="connsiteX8" fmla="*/ 8146286 w 9619841"/>
                <a:gd name="connsiteY8" fmla="*/ 1264692 h 3547423"/>
                <a:gd name="connsiteX9" fmla="*/ 9564126 w 9619841"/>
                <a:gd name="connsiteY9" fmla="*/ 1403747 h 3547423"/>
                <a:gd name="connsiteX10" fmla="*/ 9619841 w 9619841"/>
                <a:gd name="connsiteY10" fmla="*/ 1373797 h 3547423"/>
                <a:gd name="connsiteX11" fmla="*/ 7947443 w 9619841"/>
                <a:gd name="connsiteY11" fmla="*/ 1331011 h 3547423"/>
                <a:gd name="connsiteX12" fmla="*/ 5803392 w 9619841"/>
                <a:gd name="connsiteY12" fmla="*/ 1946777 h 3547423"/>
                <a:gd name="connsiteX13" fmla="*/ 5376887 w 9619841"/>
                <a:gd name="connsiteY13" fmla="*/ 2297625 h 3547423"/>
                <a:gd name="connsiteX14" fmla="*/ 3205940 w 9619841"/>
                <a:gd name="connsiteY14" fmla="*/ 2307608 h 3547423"/>
                <a:gd name="connsiteX15" fmla="*/ 3268378 w 9619841"/>
                <a:gd name="connsiteY15" fmla="*/ 2324010 h 3547423"/>
                <a:gd name="connsiteX16" fmla="*/ 1127209 w 9619841"/>
                <a:gd name="connsiteY16" fmla="*/ 2228097 h 3547423"/>
                <a:gd name="connsiteX17" fmla="*/ 459595 w 9619841"/>
                <a:gd name="connsiteY17" fmla="*/ 2946550 h 3547423"/>
                <a:gd name="connsiteX18" fmla="*/ 335588 w 9619841"/>
                <a:gd name="connsiteY18" fmla="*/ 3473023 h 3547423"/>
                <a:gd name="connsiteX19" fmla="*/ 318241 w 9619841"/>
                <a:gd name="connsiteY19" fmla="*/ 3547423 h 3547423"/>
                <a:gd name="connsiteX20" fmla="*/ 0 w 9619841"/>
                <a:gd name="connsiteY20" fmla="*/ 1961213 h 3547423"/>
                <a:gd name="connsiteX21" fmla="*/ 48940 w 9619841"/>
                <a:gd name="connsiteY21" fmla="*/ 1973251 h 3547423"/>
                <a:gd name="connsiteX22" fmla="*/ 146440 w 9619841"/>
                <a:gd name="connsiteY22" fmla="*/ 1996338 h 3547423"/>
                <a:gd name="connsiteX23" fmla="*/ 766026 w 9619841"/>
                <a:gd name="connsiteY23" fmla="*/ 1687114 h 3547423"/>
                <a:gd name="connsiteX24" fmla="*/ 951889 w 9619841"/>
                <a:gd name="connsiteY24" fmla="*/ 1648559 h 354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19841" h="3547423">
                  <a:moveTo>
                    <a:pt x="951889" y="1648559"/>
                  </a:moveTo>
                  <a:cubicBezTo>
                    <a:pt x="1892210" y="1496766"/>
                    <a:pt x="2971287" y="1936794"/>
                    <a:pt x="3004214" y="1936794"/>
                  </a:cubicBezTo>
                  <a:cubicBezTo>
                    <a:pt x="3374044" y="2016305"/>
                    <a:pt x="4252990" y="2211339"/>
                    <a:pt x="4524838" y="2234515"/>
                  </a:cubicBezTo>
                  <a:cubicBezTo>
                    <a:pt x="4835111" y="2264465"/>
                    <a:pt x="5115605" y="2248064"/>
                    <a:pt x="5370163" y="2049108"/>
                  </a:cubicBezTo>
                  <a:cubicBezTo>
                    <a:pt x="5475829" y="1963178"/>
                    <a:pt x="5581494" y="1867266"/>
                    <a:pt x="5707332" y="1804156"/>
                  </a:cubicBezTo>
                  <a:cubicBezTo>
                    <a:pt x="5852382" y="1731419"/>
                    <a:pt x="6939778" y="1016531"/>
                    <a:pt x="7115567" y="1032933"/>
                  </a:cubicBezTo>
                  <a:cubicBezTo>
                    <a:pt x="7474830" y="1105670"/>
                    <a:pt x="7983946" y="1211566"/>
                    <a:pt x="8228898" y="1138829"/>
                  </a:cubicBezTo>
                  <a:cubicBezTo>
                    <a:pt x="8635230" y="1022949"/>
                    <a:pt x="9163558" y="423584"/>
                    <a:pt x="9309568" y="0"/>
                  </a:cubicBezTo>
                  <a:cubicBezTo>
                    <a:pt x="9179888" y="469936"/>
                    <a:pt x="8585279" y="1132055"/>
                    <a:pt x="8146286" y="1264692"/>
                  </a:cubicBezTo>
                  <a:cubicBezTo>
                    <a:pt x="8460401" y="1549221"/>
                    <a:pt x="9186612" y="1602347"/>
                    <a:pt x="9564126" y="1403747"/>
                  </a:cubicBezTo>
                  <a:cubicBezTo>
                    <a:pt x="9583338" y="1393764"/>
                    <a:pt x="9599668" y="1383781"/>
                    <a:pt x="9619841" y="1373797"/>
                  </a:cubicBezTo>
                  <a:cubicBezTo>
                    <a:pt x="9206785" y="1691842"/>
                    <a:pt x="8334563" y="1688276"/>
                    <a:pt x="7947443" y="1331011"/>
                  </a:cubicBezTo>
                  <a:cubicBezTo>
                    <a:pt x="7958010" y="1321027"/>
                    <a:pt x="7065616" y="950213"/>
                    <a:pt x="5803392" y="1946777"/>
                  </a:cubicBezTo>
                  <a:cubicBezTo>
                    <a:pt x="5657381" y="2062656"/>
                    <a:pt x="5521937" y="2188163"/>
                    <a:pt x="5376887" y="2297625"/>
                  </a:cubicBezTo>
                  <a:cubicBezTo>
                    <a:pt x="4960949" y="2602121"/>
                    <a:pt x="3674711" y="2406730"/>
                    <a:pt x="3205940" y="2307608"/>
                  </a:cubicBezTo>
                  <a:lnTo>
                    <a:pt x="3268378" y="2324010"/>
                  </a:lnTo>
                  <a:cubicBezTo>
                    <a:pt x="2542168" y="2228097"/>
                    <a:pt x="1867829" y="2122201"/>
                    <a:pt x="1127209" y="2228097"/>
                  </a:cubicBezTo>
                  <a:cubicBezTo>
                    <a:pt x="624817" y="2300834"/>
                    <a:pt x="619054" y="2558978"/>
                    <a:pt x="459595" y="2946550"/>
                  </a:cubicBezTo>
                  <a:cubicBezTo>
                    <a:pt x="407722" y="3075712"/>
                    <a:pt x="374222" y="3294724"/>
                    <a:pt x="335588" y="3473023"/>
                  </a:cubicBezTo>
                  <a:lnTo>
                    <a:pt x="318241" y="3547423"/>
                  </a:lnTo>
                  <a:lnTo>
                    <a:pt x="0" y="1961213"/>
                  </a:lnTo>
                  <a:lnTo>
                    <a:pt x="48940" y="1973251"/>
                  </a:lnTo>
                  <a:cubicBezTo>
                    <a:pt x="96009" y="1985374"/>
                    <a:pt x="143078" y="1997942"/>
                    <a:pt x="146440" y="1996338"/>
                  </a:cubicBezTo>
                  <a:cubicBezTo>
                    <a:pt x="327993" y="1842976"/>
                    <a:pt x="540412" y="1745031"/>
                    <a:pt x="766026" y="1687114"/>
                  </a:cubicBezTo>
                  <a:cubicBezTo>
                    <a:pt x="827130" y="1671428"/>
                    <a:pt x="889201" y="1658679"/>
                    <a:pt x="951889" y="1648559"/>
                  </a:cubicBezTo>
                  <a:close/>
                </a:path>
              </a:pathLst>
            </a:custGeom>
            <a:solidFill>
              <a:srgbClr val="E7E6E6">
                <a:lumMod val="75000"/>
              </a:srgbClr>
            </a:solidFill>
            <a:ln w="9525">
              <a:noFill/>
              <a:round/>
            </a:ln>
          </p:spPr>
          <p:txBody>
            <a:bodyPr wrap="square">
              <a:noAutofit/>
            </a:bodyPr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3" name="Oval 5"/>
            <p:cNvSpPr/>
            <p:nvPr>
              <p:custDataLst>
                <p:tags r:id="rId17"/>
              </p:custDataLst>
            </p:nvPr>
          </p:nvSpPr>
          <p:spPr bwMode="auto">
            <a:xfrm>
              <a:off x="12165" y="7660"/>
              <a:ext cx="168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" name="Oval 6"/>
            <p:cNvSpPr/>
            <p:nvPr>
              <p:custDataLst>
                <p:tags r:id="rId18"/>
              </p:custDataLst>
            </p:nvPr>
          </p:nvSpPr>
          <p:spPr bwMode="auto">
            <a:xfrm>
              <a:off x="11054" y="7358"/>
              <a:ext cx="169" cy="16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5" name="Oval 7"/>
            <p:cNvSpPr/>
            <p:nvPr>
              <p:custDataLst>
                <p:tags r:id="rId19"/>
              </p:custDataLst>
            </p:nvPr>
          </p:nvSpPr>
          <p:spPr bwMode="auto">
            <a:xfrm>
              <a:off x="12891" y="7953"/>
              <a:ext cx="169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6" name="Oval 8"/>
            <p:cNvSpPr/>
            <p:nvPr>
              <p:custDataLst>
                <p:tags r:id="rId20"/>
              </p:custDataLst>
            </p:nvPr>
          </p:nvSpPr>
          <p:spPr bwMode="auto">
            <a:xfrm>
              <a:off x="14327" y="8329"/>
              <a:ext cx="169" cy="16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7" name="Oval 9"/>
            <p:cNvSpPr/>
            <p:nvPr>
              <p:custDataLst>
                <p:tags r:id="rId21"/>
              </p:custDataLst>
            </p:nvPr>
          </p:nvSpPr>
          <p:spPr bwMode="auto">
            <a:xfrm>
              <a:off x="15669" y="7893"/>
              <a:ext cx="85" cy="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8" name="Oval 10"/>
            <p:cNvSpPr/>
            <p:nvPr>
              <p:custDataLst>
                <p:tags r:id="rId22"/>
              </p:custDataLst>
            </p:nvPr>
          </p:nvSpPr>
          <p:spPr bwMode="auto">
            <a:xfrm>
              <a:off x="16862" y="7953"/>
              <a:ext cx="85" cy="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9" name="Freeform 5"/>
            <p:cNvSpPr/>
            <p:nvPr>
              <p:custDataLst>
                <p:tags r:id="rId23"/>
              </p:custDataLst>
            </p:nvPr>
          </p:nvSpPr>
          <p:spPr bwMode="auto">
            <a:xfrm rot="8375884">
              <a:off x="11996" y="6661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C1272D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0" name="Freeform 5"/>
            <p:cNvSpPr/>
            <p:nvPr>
              <p:custDataLst>
                <p:tags r:id="rId24"/>
              </p:custDataLst>
            </p:nvPr>
          </p:nvSpPr>
          <p:spPr bwMode="auto">
            <a:xfrm rot="7494101">
              <a:off x="14019" y="7308"/>
              <a:ext cx="1757" cy="760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4472C4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1" name="Freeform 5"/>
            <p:cNvSpPr/>
            <p:nvPr>
              <p:custDataLst>
                <p:tags r:id="rId25"/>
              </p:custDataLst>
            </p:nvPr>
          </p:nvSpPr>
          <p:spPr bwMode="auto">
            <a:xfrm rot="7358619">
              <a:off x="16502" y="6901"/>
              <a:ext cx="1704" cy="736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00B050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 baseline="-25000" dirty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2" name="Freeform 5"/>
            <p:cNvSpPr/>
            <p:nvPr>
              <p:custDataLst>
                <p:tags r:id="rId26"/>
              </p:custDataLst>
            </p:nvPr>
          </p:nvSpPr>
          <p:spPr bwMode="auto">
            <a:xfrm rot="3380677">
              <a:off x="10698" y="7828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3" name="Freeform 5"/>
            <p:cNvSpPr/>
            <p:nvPr>
              <p:custDataLst>
                <p:tags r:id="rId27"/>
              </p:custDataLst>
            </p:nvPr>
          </p:nvSpPr>
          <p:spPr bwMode="auto">
            <a:xfrm rot="3467410">
              <a:off x="12563" y="8368"/>
              <a:ext cx="1756" cy="760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00B6A5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kern="0">
                <a:sym typeface="Arial" panose="020B0604020202020204" pitchFamily="34" charset="0"/>
              </a:endParaRPr>
            </a:p>
          </p:txBody>
        </p:sp>
        <p:sp>
          <p:nvSpPr>
            <p:cNvPr id="214" name="Freeform 5"/>
            <p:cNvSpPr/>
            <p:nvPr>
              <p:custDataLst>
                <p:tags r:id="rId28"/>
              </p:custDataLst>
            </p:nvPr>
          </p:nvSpPr>
          <p:spPr bwMode="auto">
            <a:xfrm rot="2257082">
              <a:off x="15541" y="8080"/>
              <a:ext cx="1704" cy="73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5" name="TextBox 13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 rot="3124774">
              <a:off x="10976" y="8014"/>
              <a:ext cx="1374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抑制关系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" name="TextBox 13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 rot="3124774">
              <a:off x="12604" y="8432"/>
              <a:ext cx="163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双向抑制关系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" name="TextBox 13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 rot="2362389">
              <a:off x="15581" y="8242"/>
              <a:ext cx="163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中介影响关系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" name="TextBox 13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 rot="19093477">
              <a:off x="12149" y="6884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双向促进关系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9" name="TextBox 13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 rot="18250015">
              <a:off x="14042" y="7513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协同影响关系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0" name="TextBox 13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 rot="18145367">
              <a:off x="16515" y="7047"/>
              <a:ext cx="167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调节影响关系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1" name="Oval 6"/>
            <p:cNvSpPr/>
            <p:nvPr>
              <p:custDataLst>
                <p:tags r:id="rId35"/>
              </p:custDataLst>
            </p:nvPr>
          </p:nvSpPr>
          <p:spPr bwMode="auto">
            <a:xfrm rot="15180000">
              <a:off x="10678" y="7288"/>
              <a:ext cx="169" cy="16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 sz="2800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2" name="Freeform 5"/>
            <p:cNvSpPr/>
            <p:nvPr>
              <p:custDataLst>
                <p:tags r:id="rId36"/>
              </p:custDataLst>
            </p:nvPr>
          </p:nvSpPr>
          <p:spPr bwMode="auto">
            <a:xfrm rot="18560676">
              <a:off x="10373" y="6163"/>
              <a:ext cx="1990" cy="861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rgbClr val="7030A0"/>
            </a:solidFill>
            <a:ln w="9525">
              <a:noFill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kern="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3" name="TextBox 13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 rot="18304773">
              <a:off x="10672" y="6349"/>
              <a:ext cx="1332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0"/>
            <a:lstStyle>
              <a:lvl1pPr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zh-CN" altLang="en-US" sz="1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促进关系</a:t>
              </a:r>
              <a:endParaRPr lang="zh-CN" altLang="en-US" sz="1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4" name="圆角矩形 223"/>
            <p:cNvSpPr/>
            <p:nvPr/>
          </p:nvSpPr>
          <p:spPr>
            <a:xfrm>
              <a:off x="14005" y="5958"/>
              <a:ext cx="3288" cy="657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作用影响类关系</a:t>
              </a:r>
              <a:endParaRPr lang="zh-CN" altLang="en-US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结构</a:t>
            </a:r>
            <a:r>
              <a:rPr lang="zh-CN" altLang="en-US">
                <a:sym typeface="+mn-ea"/>
              </a:rPr>
              <a:t>连接类关系框架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249555" y="706120"/>
            <a:ext cx="3652520" cy="2780665"/>
          </a:xfrm>
          <a:prstGeom prst="rect">
            <a:avLst/>
          </a:prstGeom>
        </p:spPr>
      </p:pic>
      <p:grpSp>
        <p:nvGrpSpPr>
          <p:cNvPr id="232" name="组合 231"/>
          <p:cNvGrpSpPr/>
          <p:nvPr/>
        </p:nvGrpSpPr>
        <p:grpSpPr>
          <a:xfrm>
            <a:off x="4590415" y="598170"/>
            <a:ext cx="2134235" cy="2978785"/>
            <a:chOff x="6045" y="1165"/>
            <a:chExt cx="3424" cy="4639"/>
          </a:xfrm>
        </p:grpSpPr>
        <p:sp useBgFill="1">
          <p:nvSpPr>
            <p:cNvPr id="102" name="矩形 101"/>
            <p:cNvSpPr/>
            <p:nvPr>
              <p:custDataLst>
                <p:tags r:id="rId2"/>
              </p:custDataLst>
            </p:nvPr>
          </p:nvSpPr>
          <p:spPr>
            <a:xfrm>
              <a:off x="6045" y="1274"/>
              <a:ext cx="3416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1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03" name="圆角矩形 102"/>
            <p:cNvSpPr/>
            <p:nvPr>
              <p:custDataLst>
                <p:tags r:id="rId3"/>
              </p:custDataLst>
            </p:nvPr>
          </p:nvSpPr>
          <p:spPr>
            <a:xfrm>
              <a:off x="7412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4" name="矩形 103"/>
            <p:cNvSpPr/>
            <p:nvPr>
              <p:custDataLst>
                <p:tags r:id="rId4"/>
              </p:custDataLst>
            </p:nvPr>
          </p:nvSpPr>
          <p:spPr>
            <a:xfrm>
              <a:off x="6046" y="3563"/>
              <a:ext cx="3423" cy="84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CA5D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单点敏感性</a:t>
              </a:r>
              <a:endParaRPr lang="zh-CN" altLang="en-US" sz="14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2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任一要素失效则整体断裂</a:t>
              </a:r>
              <a:endParaRPr lang="zh-CN" altLang="en-US" sz="12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5" name="任意多边形 104"/>
            <p:cNvSpPr/>
            <p:nvPr>
              <p:custDataLst>
                <p:tags r:id="rId5"/>
              </p:custDataLst>
            </p:nvPr>
          </p:nvSpPr>
          <p:spPr>
            <a:xfrm>
              <a:off x="6344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01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06" name="任意多边形 105"/>
            <p:cNvSpPr/>
            <p:nvPr>
              <p:custDataLst>
                <p:tags r:id="rId6"/>
              </p:custDataLst>
            </p:nvPr>
          </p:nvSpPr>
          <p:spPr>
            <a:xfrm>
              <a:off x="7008" y="1165"/>
              <a:ext cx="216" cy="8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0" h="253">
                  <a:moveTo>
                    <a:pt x="170" y="0"/>
                  </a:moveTo>
                  <a:cubicBezTo>
                    <a:pt x="264" y="0"/>
                    <a:pt x="340" y="98"/>
                    <a:pt x="340" y="220"/>
                  </a:cubicBezTo>
                  <a:cubicBezTo>
                    <a:pt x="340" y="231"/>
                    <a:pt x="339" y="242"/>
                    <a:pt x="338" y="253"/>
                  </a:cubicBezTo>
                  <a:lnTo>
                    <a:pt x="338" y="253"/>
                  </a:lnTo>
                  <a:lnTo>
                    <a:pt x="2" y="253"/>
                  </a:lnTo>
                  <a:lnTo>
                    <a:pt x="2" y="253"/>
                  </a:lnTo>
                  <a:cubicBezTo>
                    <a:pt x="1" y="242"/>
                    <a:pt x="0" y="231"/>
                    <a:pt x="0" y="220"/>
                  </a:cubicBezTo>
                  <a:cubicBezTo>
                    <a:pt x="0" y="98"/>
                    <a:pt x="76" y="0"/>
                    <a:pt x="17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lt1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7" name="矩形 106"/>
            <p:cNvSpPr/>
            <p:nvPr>
              <p:custDataLst>
                <p:tags r:id="rId7"/>
              </p:custDataLst>
            </p:nvPr>
          </p:nvSpPr>
          <p:spPr>
            <a:xfrm>
              <a:off x="7174" y="1301"/>
              <a:ext cx="2115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串联连接</a:t>
              </a:r>
              <a:endPara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8" name="矩形 107"/>
            <p:cNvSpPr/>
            <p:nvPr>
              <p:custDataLst>
                <p:tags r:id="rId8"/>
              </p:custDataLst>
            </p:nvPr>
          </p:nvSpPr>
          <p:spPr>
            <a:xfrm>
              <a:off x="6053" y="1813"/>
              <a:ext cx="3402" cy="784"/>
            </a:xfrm>
            <a:prstGeom prst="rect">
              <a:avLst/>
            </a:prstGeom>
            <a:solidFill>
              <a:srgbClr val="6CA5D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顺序依赖性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前一要素的输出是后一要素的输入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4" name="矩形 193"/>
            <p:cNvSpPr/>
            <p:nvPr>
              <p:custDataLst>
                <p:tags r:id="rId9"/>
              </p:custDataLst>
            </p:nvPr>
          </p:nvSpPr>
          <p:spPr>
            <a:xfrm>
              <a:off x="6045" y="2639"/>
              <a:ext cx="3416" cy="865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线性传递性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信息或物质只能沿固定路径传递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8" name="矩形 197"/>
            <p:cNvSpPr/>
            <p:nvPr>
              <p:custDataLst>
                <p:tags r:id="rId10"/>
              </p:custDataLst>
            </p:nvPr>
          </p:nvSpPr>
          <p:spPr>
            <a:xfrm>
              <a:off x="6053" y="4410"/>
              <a:ext cx="3416" cy="139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系统可靠性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= A</a:t>
              </a: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可靠性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</a:t>
              </a:r>
              <a:r>
                <a:rPr lang="en-US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×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B</a:t>
              </a: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可靠性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</a:t>
              </a:r>
              <a:r>
                <a:rPr lang="en-US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×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C</a:t>
              </a: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可靠性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瓶颈效应：最慢的环节决定整体速度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错误传递：局部故障会沿链条向后传播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7014210" y="631825"/>
            <a:ext cx="2189480" cy="2945130"/>
            <a:chOff x="9862" y="1166"/>
            <a:chExt cx="3448" cy="4638"/>
          </a:xfrm>
        </p:grpSpPr>
        <p:sp useBgFill="1">
          <p:nvSpPr>
            <p:cNvPr id="113" name="矩形 112"/>
            <p:cNvSpPr/>
            <p:nvPr>
              <p:custDataLst>
                <p:tags r:id="rId11"/>
              </p:custDataLst>
            </p:nvPr>
          </p:nvSpPr>
          <p:spPr>
            <a:xfrm>
              <a:off x="9885" y="1274"/>
              <a:ext cx="3413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2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15" name="矩形 114"/>
            <p:cNvSpPr/>
            <p:nvPr>
              <p:custDataLst>
                <p:tags r:id="rId12"/>
              </p:custDataLst>
            </p:nvPr>
          </p:nvSpPr>
          <p:spPr>
            <a:xfrm>
              <a:off x="9885" y="1274"/>
              <a:ext cx="3416" cy="22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3175">
              <a:noFill/>
            </a:ln>
            <a:effectLst/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18" name="圆角矩形 117"/>
            <p:cNvSpPr/>
            <p:nvPr>
              <p:custDataLst>
                <p:tags r:id="rId13"/>
              </p:custDataLst>
            </p:nvPr>
          </p:nvSpPr>
          <p:spPr>
            <a:xfrm>
              <a:off x="11251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9" name="任意多边形 118"/>
            <p:cNvSpPr/>
            <p:nvPr>
              <p:custDataLst>
                <p:tags r:id="rId14"/>
              </p:custDataLst>
            </p:nvPr>
          </p:nvSpPr>
          <p:spPr>
            <a:xfrm>
              <a:off x="10185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02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24" name="矩形 123"/>
            <p:cNvSpPr/>
            <p:nvPr>
              <p:custDataLst>
                <p:tags r:id="rId15"/>
              </p:custDataLst>
            </p:nvPr>
          </p:nvSpPr>
          <p:spPr>
            <a:xfrm>
              <a:off x="11013" y="1301"/>
              <a:ext cx="2113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并联</a:t>
              </a:r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连接</a:t>
              </a:r>
              <a:endParaRPr lang="zh-CN" alt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31" name="矩形 130"/>
            <p:cNvSpPr/>
            <p:nvPr>
              <p:custDataLst>
                <p:tags r:id="rId16"/>
              </p:custDataLst>
            </p:nvPr>
          </p:nvSpPr>
          <p:spPr>
            <a:xfrm>
              <a:off x="9885" y="3565"/>
              <a:ext cx="3414" cy="84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F8C4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功能冗余</a:t>
              </a:r>
              <a:endParaRPr lang="zh-CN" altLang="en-US" sz="14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0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多个要素执行形同或相似功能，部分要素失效不影响整体</a:t>
              </a:r>
              <a:endParaRPr lang="zh-CN" altLang="en-US" sz="10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32" name="矩形 131"/>
            <p:cNvSpPr/>
            <p:nvPr>
              <p:custDataLst>
                <p:tags r:id="rId17"/>
              </p:custDataLst>
            </p:nvPr>
          </p:nvSpPr>
          <p:spPr>
            <a:xfrm>
              <a:off x="9884" y="1813"/>
              <a:ext cx="3416" cy="784"/>
            </a:xfrm>
            <a:prstGeom prst="rect">
              <a:avLst/>
            </a:prstGeom>
            <a:solidFill>
              <a:srgbClr val="EF8C4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 并行独立性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多要素同</a:t>
              </a: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时工作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5" name="矩形 194"/>
            <p:cNvSpPr/>
            <p:nvPr>
              <p:custDataLst>
                <p:tags r:id="rId18"/>
              </p:custDataLst>
            </p:nvPr>
          </p:nvSpPr>
          <p:spPr>
            <a:xfrm>
              <a:off x="9894" y="2641"/>
              <a:ext cx="3416" cy="862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负荷分担性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要素可被分配到不同要素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9" name="矩形 198"/>
            <p:cNvSpPr/>
            <p:nvPr>
              <p:custDataLst>
                <p:tags r:id="rId19"/>
              </p:custDataLst>
            </p:nvPr>
          </p:nvSpPr>
          <p:spPr>
            <a:xfrm>
              <a:off x="9862" y="4411"/>
              <a:ext cx="3438" cy="1392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系统可靠性 = 1 - (1-A可靠性)×(1-B可靠性)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负载均衡：任务可分配到不同要素，</a:t>
              </a:r>
              <a:r>
                <a:rPr lang="en-US" altLang="zh-CN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  </a:t>
              </a: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提高吞吐量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资源冗余：需要更多资源投入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34" name="组合 233"/>
          <p:cNvGrpSpPr/>
          <p:nvPr/>
        </p:nvGrpSpPr>
        <p:grpSpPr>
          <a:xfrm>
            <a:off x="9478645" y="631825"/>
            <a:ext cx="2174240" cy="2945765"/>
            <a:chOff x="6045" y="1165"/>
            <a:chExt cx="3424" cy="4639"/>
          </a:xfrm>
        </p:grpSpPr>
        <p:sp useBgFill="1">
          <p:nvSpPr>
            <p:cNvPr id="235" name="矩形 234"/>
            <p:cNvSpPr/>
            <p:nvPr>
              <p:custDataLst>
                <p:tags r:id="rId20"/>
              </p:custDataLst>
            </p:nvPr>
          </p:nvSpPr>
          <p:spPr>
            <a:xfrm>
              <a:off x="6045" y="1274"/>
              <a:ext cx="3416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1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36" name="圆角矩形 235"/>
            <p:cNvSpPr/>
            <p:nvPr>
              <p:custDataLst>
                <p:tags r:id="rId21"/>
              </p:custDataLst>
            </p:nvPr>
          </p:nvSpPr>
          <p:spPr>
            <a:xfrm>
              <a:off x="7412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37" name="矩形 236"/>
            <p:cNvSpPr/>
            <p:nvPr>
              <p:custDataLst>
                <p:tags r:id="rId22"/>
              </p:custDataLst>
            </p:nvPr>
          </p:nvSpPr>
          <p:spPr>
            <a:xfrm>
              <a:off x="6046" y="3563"/>
              <a:ext cx="3409" cy="84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CA5D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信息</a:t>
              </a: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过滤</a:t>
              </a:r>
              <a:endParaRPr lang="zh-CN" altLang="en-US" sz="14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0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通常上下级传递，容易被抽象和汇总</a:t>
              </a:r>
              <a:endParaRPr lang="zh-CN" altLang="en-US" sz="10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38" name="任意多边形 237"/>
            <p:cNvSpPr/>
            <p:nvPr>
              <p:custDataLst>
                <p:tags r:id="rId23"/>
              </p:custDataLst>
            </p:nvPr>
          </p:nvSpPr>
          <p:spPr>
            <a:xfrm>
              <a:off x="6344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03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39" name="任意多边形 238"/>
            <p:cNvSpPr/>
            <p:nvPr>
              <p:custDataLst>
                <p:tags r:id="rId24"/>
              </p:custDataLst>
            </p:nvPr>
          </p:nvSpPr>
          <p:spPr>
            <a:xfrm>
              <a:off x="7008" y="1165"/>
              <a:ext cx="216" cy="8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0" h="253">
                  <a:moveTo>
                    <a:pt x="170" y="0"/>
                  </a:moveTo>
                  <a:cubicBezTo>
                    <a:pt x="264" y="0"/>
                    <a:pt x="340" y="98"/>
                    <a:pt x="340" y="220"/>
                  </a:cubicBezTo>
                  <a:cubicBezTo>
                    <a:pt x="340" y="231"/>
                    <a:pt x="339" y="242"/>
                    <a:pt x="338" y="253"/>
                  </a:cubicBezTo>
                  <a:lnTo>
                    <a:pt x="338" y="253"/>
                  </a:lnTo>
                  <a:lnTo>
                    <a:pt x="2" y="253"/>
                  </a:lnTo>
                  <a:lnTo>
                    <a:pt x="2" y="253"/>
                  </a:lnTo>
                  <a:cubicBezTo>
                    <a:pt x="1" y="242"/>
                    <a:pt x="0" y="231"/>
                    <a:pt x="0" y="220"/>
                  </a:cubicBezTo>
                  <a:cubicBezTo>
                    <a:pt x="0" y="98"/>
                    <a:pt x="76" y="0"/>
                    <a:pt x="17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lt1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40" name="矩形 239"/>
            <p:cNvSpPr/>
            <p:nvPr>
              <p:custDataLst>
                <p:tags r:id="rId25"/>
              </p:custDataLst>
            </p:nvPr>
          </p:nvSpPr>
          <p:spPr>
            <a:xfrm>
              <a:off x="7174" y="1301"/>
              <a:ext cx="2115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层级连接</a:t>
              </a:r>
              <a:endPara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41" name="矩形 240"/>
            <p:cNvSpPr/>
            <p:nvPr>
              <p:custDataLst>
                <p:tags r:id="rId26"/>
              </p:custDataLst>
            </p:nvPr>
          </p:nvSpPr>
          <p:spPr>
            <a:xfrm>
              <a:off x="6053" y="1813"/>
              <a:ext cx="3402" cy="784"/>
            </a:xfrm>
            <a:prstGeom prst="rect">
              <a:avLst/>
            </a:prstGeom>
            <a:solidFill>
              <a:srgbClr val="6CA5D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层级明确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性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上层控制下层，下层向上层汇报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2" name="矩形 241"/>
            <p:cNvSpPr/>
            <p:nvPr>
              <p:custDataLst>
                <p:tags r:id="rId27"/>
              </p:custDataLst>
            </p:nvPr>
          </p:nvSpPr>
          <p:spPr>
            <a:xfrm>
              <a:off x="6045" y="2639"/>
              <a:ext cx="3416" cy="865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分解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结构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信息或</a:t>
              </a: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复杂任务逐级分解为子任务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3" name="矩形 242"/>
            <p:cNvSpPr/>
            <p:nvPr>
              <p:custDataLst>
                <p:tags r:id="rId28"/>
              </p:custDataLst>
            </p:nvPr>
          </p:nvSpPr>
          <p:spPr>
            <a:xfrm>
              <a:off x="6053" y="4410"/>
              <a:ext cx="3416" cy="139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控制效率：明确的责任链，便于管理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信息失真：层级过多导致信息衰减或扭曲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决策延迟：决策需要层层上报和下达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创新抑制：严格的层级可能抑制创新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548005" y="3686175"/>
            <a:ext cx="2189480" cy="2945130"/>
            <a:chOff x="9862" y="1166"/>
            <a:chExt cx="3448" cy="4638"/>
          </a:xfrm>
        </p:grpSpPr>
        <p:sp useBgFill="1">
          <p:nvSpPr>
            <p:cNvPr id="245" name="矩形 244"/>
            <p:cNvSpPr/>
            <p:nvPr>
              <p:custDataLst>
                <p:tags r:id="rId29"/>
              </p:custDataLst>
            </p:nvPr>
          </p:nvSpPr>
          <p:spPr>
            <a:xfrm>
              <a:off x="9885" y="1274"/>
              <a:ext cx="3413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2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46" name="矩形 245"/>
            <p:cNvSpPr/>
            <p:nvPr>
              <p:custDataLst>
                <p:tags r:id="rId30"/>
              </p:custDataLst>
            </p:nvPr>
          </p:nvSpPr>
          <p:spPr>
            <a:xfrm>
              <a:off x="9885" y="1274"/>
              <a:ext cx="3416" cy="22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3175">
              <a:noFill/>
            </a:ln>
            <a:effectLst/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47" name="圆角矩形 246"/>
            <p:cNvSpPr/>
            <p:nvPr>
              <p:custDataLst>
                <p:tags r:id="rId31"/>
              </p:custDataLst>
            </p:nvPr>
          </p:nvSpPr>
          <p:spPr>
            <a:xfrm>
              <a:off x="11251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8" name="任意多边形 247"/>
            <p:cNvSpPr/>
            <p:nvPr>
              <p:custDataLst>
                <p:tags r:id="rId32"/>
              </p:custDataLst>
            </p:nvPr>
          </p:nvSpPr>
          <p:spPr>
            <a:xfrm>
              <a:off x="10185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04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49" name="矩形 248"/>
            <p:cNvSpPr/>
            <p:nvPr>
              <p:custDataLst>
                <p:tags r:id="rId33"/>
              </p:custDataLst>
            </p:nvPr>
          </p:nvSpPr>
          <p:spPr>
            <a:xfrm>
              <a:off x="11013" y="1301"/>
              <a:ext cx="2113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网状连接</a:t>
              </a:r>
              <a:endParaRPr lang="zh-CN" alt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50" name="矩形 249"/>
            <p:cNvSpPr/>
            <p:nvPr>
              <p:custDataLst>
                <p:tags r:id="rId34"/>
              </p:custDataLst>
            </p:nvPr>
          </p:nvSpPr>
          <p:spPr>
            <a:xfrm>
              <a:off x="9885" y="3717"/>
              <a:ext cx="3423" cy="69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F8C4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无中心</a:t>
              </a:r>
              <a:r>
                <a:rPr lang="zh-CN" altLang="en-US" sz="14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性</a:t>
              </a:r>
              <a:endParaRPr lang="zh-CN" altLang="en-US" sz="14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0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没有单一的绝对控制</a:t>
              </a:r>
              <a:r>
                <a:rPr lang="zh-CN" altLang="en-US" sz="10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中心</a:t>
              </a:r>
              <a:endParaRPr lang="zh-CN" altLang="en-US" sz="10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51" name="矩形 250"/>
            <p:cNvSpPr/>
            <p:nvPr>
              <p:custDataLst>
                <p:tags r:id="rId35"/>
              </p:custDataLst>
            </p:nvPr>
          </p:nvSpPr>
          <p:spPr>
            <a:xfrm>
              <a:off x="9884" y="1813"/>
              <a:ext cx="3416" cy="784"/>
            </a:xfrm>
            <a:prstGeom prst="rect">
              <a:avLst/>
            </a:prstGeom>
            <a:solidFill>
              <a:srgbClr val="EF8C4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 任意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互联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要素间可直接连接，不受层级限制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2" name="矩形 251"/>
            <p:cNvSpPr/>
            <p:nvPr>
              <p:custDataLst>
                <p:tags r:id="rId36"/>
              </p:custDataLst>
            </p:nvPr>
          </p:nvSpPr>
          <p:spPr>
            <a:xfrm>
              <a:off x="9894" y="2641"/>
              <a:ext cx="3416" cy="1003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多项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连通性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两点间可能存在多条路径，单一连接断裂不影响整体</a:t>
              </a: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连通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3" name="矩形 252"/>
            <p:cNvSpPr/>
            <p:nvPr>
              <p:custDataLst>
                <p:tags r:id="rId37"/>
              </p:custDataLst>
            </p:nvPr>
          </p:nvSpPr>
          <p:spPr>
            <a:xfrm>
              <a:off x="9862" y="4411"/>
              <a:ext cx="3438" cy="1392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marL="0" algn="l">
                <a:lnSpc>
                  <a:spcPct val="9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鲁棒性</a:t>
              </a: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强：局部故障不影响整体连通</a:t>
              </a:r>
              <a:endParaRPr lang="zh-CN" altLang="en-US" sz="1000" b="1" i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algn="l">
                <a:lnSpc>
                  <a:spcPct val="9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不同要素的意外连接催生创新</a:t>
              </a:r>
              <a:endParaRPr lang="zh-CN" altLang="en-US" sz="1000" b="1" i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algn="l">
                <a:lnSpc>
                  <a:spcPct val="9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协调困难：缺乏明确的责任和控制路径</a:t>
              </a:r>
              <a:endParaRPr lang="zh-CN" altLang="en-US" sz="1000" b="1" i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marL="0" algn="l">
                <a:lnSpc>
                  <a:spcPct val="9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分析复杂：系统行为难以预测和控制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3012440" y="3686175"/>
            <a:ext cx="2174875" cy="2945765"/>
            <a:chOff x="6045" y="1165"/>
            <a:chExt cx="3425" cy="4639"/>
          </a:xfrm>
        </p:grpSpPr>
        <p:sp useBgFill="1">
          <p:nvSpPr>
            <p:cNvPr id="255" name="矩形 254"/>
            <p:cNvSpPr/>
            <p:nvPr>
              <p:custDataLst>
                <p:tags r:id="rId38"/>
              </p:custDataLst>
            </p:nvPr>
          </p:nvSpPr>
          <p:spPr>
            <a:xfrm>
              <a:off x="6045" y="1274"/>
              <a:ext cx="3416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1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56" name="圆角矩形 255"/>
            <p:cNvSpPr/>
            <p:nvPr>
              <p:custDataLst>
                <p:tags r:id="rId39"/>
              </p:custDataLst>
            </p:nvPr>
          </p:nvSpPr>
          <p:spPr>
            <a:xfrm>
              <a:off x="7412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7" name="矩形 256"/>
            <p:cNvSpPr/>
            <p:nvPr>
              <p:custDataLst>
                <p:tags r:id="rId40"/>
              </p:custDataLst>
            </p:nvPr>
          </p:nvSpPr>
          <p:spPr>
            <a:xfrm>
              <a:off x="6046" y="3563"/>
              <a:ext cx="3424" cy="84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CA5D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接口</a:t>
              </a: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清晰</a:t>
              </a:r>
              <a:endParaRPr lang="zh-CN" altLang="en-US" sz="14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2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内外层通过定义的接口</a:t>
              </a:r>
              <a:r>
                <a:rPr lang="zh-CN" altLang="en-US" sz="12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交互</a:t>
              </a:r>
              <a:endParaRPr lang="zh-CN" altLang="en-US" sz="12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58" name="任意多边形 257"/>
            <p:cNvSpPr/>
            <p:nvPr>
              <p:custDataLst>
                <p:tags r:id="rId41"/>
              </p:custDataLst>
            </p:nvPr>
          </p:nvSpPr>
          <p:spPr>
            <a:xfrm>
              <a:off x="6344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05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59" name="任意多边形 258"/>
            <p:cNvSpPr/>
            <p:nvPr>
              <p:custDataLst>
                <p:tags r:id="rId42"/>
              </p:custDataLst>
            </p:nvPr>
          </p:nvSpPr>
          <p:spPr>
            <a:xfrm>
              <a:off x="7008" y="1165"/>
              <a:ext cx="216" cy="8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0" h="253">
                  <a:moveTo>
                    <a:pt x="170" y="0"/>
                  </a:moveTo>
                  <a:cubicBezTo>
                    <a:pt x="264" y="0"/>
                    <a:pt x="340" y="98"/>
                    <a:pt x="340" y="220"/>
                  </a:cubicBezTo>
                  <a:cubicBezTo>
                    <a:pt x="340" y="231"/>
                    <a:pt x="339" y="242"/>
                    <a:pt x="338" y="253"/>
                  </a:cubicBezTo>
                  <a:lnTo>
                    <a:pt x="338" y="253"/>
                  </a:lnTo>
                  <a:lnTo>
                    <a:pt x="2" y="253"/>
                  </a:lnTo>
                  <a:lnTo>
                    <a:pt x="2" y="253"/>
                  </a:lnTo>
                  <a:cubicBezTo>
                    <a:pt x="1" y="242"/>
                    <a:pt x="0" y="231"/>
                    <a:pt x="0" y="220"/>
                  </a:cubicBezTo>
                  <a:cubicBezTo>
                    <a:pt x="0" y="98"/>
                    <a:pt x="76" y="0"/>
                    <a:pt x="17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lt1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60" name="矩形 259"/>
            <p:cNvSpPr/>
            <p:nvPr>
              <p:custDataLst>
                <p:tags r:id="rId43"/>
              </p:custDataLst>
            </p:nvPr>
          </p:nvSpPr>
          <p:spPr>
            <a:xfrm>
              <a:off x="7174" y="1301"/>
              <a:ext cx="2115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嵌套连接</a:t>
              </a:r>
              <a:endPara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61" name="矩形 260"/>
            <p:cNvSpPr/>
            <p:nvPr>
              <p:custDataLst>
                <p:tags r:id="rId44"/>
              </p:custDataLst>
            </p:nvPr>
          </p:nvSpPr>
          <p:spPr>
            <a:xfrm>
              <a:off x="6053" y="1813"/>
              <a:ext cx="3402" cy="784"/>
            </a:xfrm>
            <a:prstGeom prst="rect">
              <a:avLst/>
            </a:prstGeom>
            <a:solidFill>
              <a:srgbClr val="6CA5D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包含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关系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外层系统包含内层系统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2" name="矩形 261"/>
            <p:cNvSpPr/>
            <p:nvPr>
              <p:custDataLst>
                <p:tags r:id="rId45"/>
              </p:custDataLst>
            </p:nvPr>
          </p:nvSpPr>
          <p:spPr>
            <a:xfrm>
              <a:off x="6045" y="2639"/>
              <a:ext cx="3416" cy="865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递归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结构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“系</a:t>
              </a: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统内系统”可多层嵌套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3" name="矩形 262"/>
            <p:cNvSpPr/>
            <p:nvPr>
              <p:custDataLst>
                <p:tags r:id="rId46"/>
              </p:custDataLst>
            </p:nvPr>
          </p:nvSpPr>
          <p:spPr>
            <a:xfrm>
              <a:off x="6053" y="4410"/>
              <a:ext cx="3416" cy="139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复杂系统可分解为相对独立的子系统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关注点分离：不同层级关注不同细节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边界管理：需要精心设计层间接口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递归复杂性：相似模式在不同层级重复出现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5440680" y="3687445"/>
            <a:ext cx="2189480" cy="2945130"/>
            <a:chOff x="9862" y="1166"/>
            <a:chExt cx="3448" cy="4638"/>
          </a:xfrm>
        </p:grpSpPr>
        <p:sp useBgFill="1">
          <p:nvSpPr>
            <p:cNvPr id="265" name="矩形 264"/>
            <p:cNvSpPr/>
            <p:nvPr>
              <p:custDataLst>
                <p:tags r:id="rId47"/>
              </p:custDataLst>
            </p:nvPr>
          </p:nvSpPr>
          <p:spPr>
            <a:xfrm>
              <a:off x="9885" y="1274"/>
              <a:ext cx="3413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2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66" name="矩形 265"/>
            <p:cNvSpPr/>
            <p:nvPr>
              <p:custDataLst>
                <p:tags r:id="rId48"/>
              </p:custDataLst>
            </p:nvPr>
          </p:nvSpPr>
          <p:spPr>
            <a:xfrm>
              <a:off x="9885" y="1274"/>
              <a:ext cx="3416" cy="22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3175">
              <a:noFill/>
            </a:ln>
            <a:effectLst/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67" name="圆角矩形 266"/>
            <p:cNvSpPr/>
            <p:nvPr>
              <p:custDataLst>
                <p:tags r:id="rId49"/>
              </p:custDataLst>
            </p:nvPr>
          </p:nvSpPr>
          <p:spPr>
            <a:xfrm>
              <a:off x="11251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8" name="任意多边形 267"/>
            <p:cNvSpPr/>
            <p:nvPr>
              <p:custDataLst>
                <p:tags r:id="rId50"/>
              </p:custDataLst>
            </p:nvPr>
          </p:nvSpPr>
          <p:spPr>
            <a:xfrm>
              <a:off x="10185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06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69" name="矩形 268"/>
            <p:cNvSpPr/>
            <p:nvPr>
              <p:custDataLst>
                <p:tags r:id="rId51"/>
              </p:custDataLst>
            </p:nvPr>
          </p:nvSpPr>
          <p:spPr>
            <a:xfrm>
              <a:off x="11013" y="1301"/>
              <a:ext cx="2113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紧耦合连接</a:t>
              </a:r>
              <a:endParaRPr lang="zh-CN" alt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70" name="矩形 269"/>
            <p:cNvSpPr/>
            <p:nvPr>
              <p:custDataLst>
                <p:tags r:id="rId52"/>
              </p:custDataLst>
            </p:nvPr>
          </p:nvSpPr>
          <p:spPr>
            <a:xfrm>
              <a:off x="9885" y="3565"/>
              <a:ext cx="3423" cy="844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F8C4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不可</a:t>
              </a:r>
              <a:r>
                <a:rPr lang="zh-CN" altLang="en-US" sz="14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分拆</a:t>
              </a:r>
              <a:endParaRPr lang="zh-CN" altLang="en-US" sz="14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0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修改一个要素会波及其他</a:t>
              </a:r>
              <a:r>
                <a:rPr lang="zh-CN" altLang="en-US" sz="1000" b="1" kern="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要素</a:t>
              </a:r>
              <a:endParaRPr lang="zh-CN" altLang="en-US" sz="1000" b="1" kern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71" name="矩形 270"/>
            <p:cNvSpPr/>
            <p:nvPr>
              <p:custDataLst>
                <p:tags r:id="rId53"/>
              </p:custDataLst>
            </p:nvPr>
          </p:nvSpPr>
          <p:spPr>
            <a:xfrm>
              <a:off x="9884" y="1813"/>
              <a:ext cx="3416" cy="784"/>
            </a:xfrm>
            <a:prstGeom prst="rect">
              <a:avLst/>
            </a:prstGeom>
            <a:solidFill>
              <a:srgbClr val="EF8C4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 高度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依赖性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边界</a:t>
              </a: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模糊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2" name="矩形 271"/>
            <p:cNvSpPr/>
            <p:nvPr>
              <p:custDataLst>
                <p:tags r:id="rId54"/>
              </p:custDataLst>
            </p:nvPr>
          </p:nvSpPr>
          <p:spPr>
            <a:xfrm>
              <a:off x="9894" y="2641"/>
              <a:ext cx="3416" cy="862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交互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方式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直接调用内部细节，共享内存/数据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3" name="矩形 272"/>
            <p:cNvSpPr/>
            <p:nvPr>
              <p:custDataLst>
                <p:tags r:id="rId55"/>
              </p:custDataLst>
            </p:nvPr>
          </p:nvSpPr>
          <p:spPr>
            <a:xfrm>
              <a:off x="9862" y="4411"/>
              <a:ext cx="3438" cy="1392"/>
            </a:xfrm>
            <a:prstGeom prst="rect">
              <a:avLst/>
            </a:prstGeom>
            <a:solidFill>
              <a:schemeClr val="accent2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36195" tIns="0" rIns="36195" bIns="0" numCol="1" spcCol="0" rtlCol="0" fromWordArt="0" anchor="ctr" anchorCtr="0" forceAA="0" compatLnSpc="1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优点：高效、直接、实时协调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  <a:buNone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缺点：维护困难、扩展性差、容错性低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7905115" y="3687445"/>
            <a:ext cx="2174875" cy="2945765"/>
            <a:chOff x="6045" y="1165"/>
            <a:chExt cx="3425" cy="4639"/>
          </a:xfrm>
        </p:grpSpPr>
        <p:sp useBgFill="1">
          <p:nvSpPr>
            <p:cNvPr id="275" name="矩形 274"/>
            <p:cNvSpPr/>
            <p:nvPr>
              <p:custDataLst>
                <p:tags r:id="rId56"/>
              </p:custDataLst>
            </p:nvPr>
          </p:nvSpPr>
          <p:spPr>
            <a:xfrm>
              <a:off x="6045" y="1274"/>
              <a:ext cx="3416" cy="4530"/>
            </a:xfrm>
            <a:prstGeom prst="rect">
              <a:avLst/>
            </a:prstGeom>
            <a:ln w="3175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215900" dist="50800" dir="5400000" sx="102000" sy="102000" algn="ctr" rotWithShape="0">
                <a:schemeClr val="accent1">
                  <a:alpha val="15000"/>
                </a:schemeClr>
              </a:outerShdw>
            </a:effectLst>
          </p:spPr>
          <p:txBody>
            <a:bodyPr wrap="none" lIns="215900" tIns="935990" rIns="215900" bIns="36195" rtlCol="0"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br>
                <a:rPr lang="zh-CN" altLang="en-US" sz="900">
                  <a:solidFill>
                    <a:srgbClr val="666666"/>
                  </a:solidFill>
                  <a:latin typeface="+mn-ea"/>
                  <a:cs typeface="+mn-ea"/>
                  <a:sym typeface="+mn-ea"/>
                </a:rPr>
              </a:br>
              <a:endParaRPr lang="zh-CN" altLang="en-US" sz="900">
                <a:solidFill>
                  <a:srgbClr val="666666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76" name="圆角矩形 275"/>
            <p:cNvSpPr/>
            <p:nvPr>
              <p:custDataLst>
                <p:tags r:id="rId57"/>
              </p:custDataLst>
            </p:nvPr>
          </p:nvSpPr>
          <p:spPr>
            <a:xfrm>
              <a:off x="7412" y="1686"/>
              <a:ext cx="1729" cy="8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en-US" altLang="zh-CN" sz="1200">
                <a:solidFill>
                  <a:schemeClr val="l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7" name="矩形 276"/>
            <p:cNvSpPr/>
            <p:nvPr>
              <p:custDataLst>
                <p:tags r:id="rId58"/>
              </p:custDataLst>
            </p:nvPr>
          </p:nvSpPr>
          <p:spPr>
            <a:xfrm>
              <a:off x="6046" y="3563"/>
              <a:ext cx="3424" cy="84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CA5D9"/>
                  </a:solidFill>
                </a14:hiddenFill>
              </a:ext>
            </a:extLst>
          </p:spPr>
          <p:txBody>
            <a:bodyPr wrap="square" lIns="3619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③ 变更</a:t>
              </a:r>
              <a:r>
                <a:rPr lang="zh-CN" altLang="en-US" sz="14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影响</a:t>
              </a:r>
              <a:endParaRPr lang="zh-CN" altLang="en-US" sz="14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indent="0" algn="ctr" fontAlgn="auto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</a:pPr>
              <a:r>
                <a:rPr lang="zh-CN" altLang="en-US" sz="1200" b="1" kern="0" dirty="0">
                  <a:solidFill>
                    <a:srgbClr val="5B9BD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要素可独立变更，影响有限</a:t>
              </a:r>
              <a:endParaRPr lang="zh-CN" altLang="en-US" sz="1200" b="1" kern="0" dirty="0">
                <a:solidFill>
                  <a:srgbClr val="5B9BD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78" name="任意多边形 277"/>
            <p:cNvSpPr/>
            <p:nvPr>
              <p:custDataLst>
                <p:tags r:id="rId59"/>
              </p:custDataLst>
            </p:nvPr>
          </p:nvSpPr>
          <p:spPr>
            <a:xfrm>
              <a:off x="6344" y="1166"/>
              <a:ext cx="885" cy="619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113" h="1429">
                  <a:moveTo>
                    <a:pt x="1113" y="201"/>
                  </a:moveTo>
                  <a:lnTo>
                    <a:pt x="996" y="201"/>
                  </a:lnTo>
                  <a:lnTo>
                    <a:pt x="1113" y="201"/>
                  </a:lnTo>
                  <a:close/>
                  <a:moveTo>
                    <a:pt x="173" y="0"/>
                  </a:moveTo>
                  <a:lnTo>
                    <a:pt x="183" y="0"/>
                  </a:lnTo>
                  <a:lnTo>
                    <a:pt x="1113" y="0"/>
                  </a:lnTo>
                  <a:lnTo>
                    <a:pt x="1113" y="1"/>
                  </a:lnTo>
                  <a:lnTo>
                    <a:pt x="1108" y="1"/>
                  </a:lnTo>
                  <a:cubicBezTo>
                    <a:pt x="1045" y="6"/>
                    <a:pt x="995" y="82"/>
                    <a:pt x="995" y="174"/>
                  </a:cubicBezTo>
                  <a:cubicBezTo>
                    <a:pt x="995" y="183"/>
                    <a:pt x="995" y="192"/>
                    <a:pt x="996" y="200"/>
                  </a:cubicBezTo>
                  <a:lnTo>
                    <a:pt x="996" y="201"/>
                  </a:lnTo>
                  <a:lnTo>
                    <a:pt x="989" y="201"/>
                  </a:lnTo>
                  <a:lnTo>
                    <a:pt x="989" y="904"/>
                  </a:lnTo>
                  <a:lnTo>
                    <a:pt x="989" y="909"/>
                  </a:lnTo>
                  <a:cubicBezTo>
                    <a:pt x="990" y="917"/>
                    <a:pt x="990" y="925"/>
                    <a:pt x="990" y="934"/>
                  </a:cubicBezTo>
                  <a:cubicBezTo>
                    <a:pt x="990" y="943"/>
                    <a:pt x="990" y="951"/>
                    <a:pt x="989" y="959"/>
                  </a:cubicBezTo>
                  <a:lnTo>
                    <a:pt x="989" y="964"/>
                  </a:lnTo>
                  <a:lnTo>
                    <a:pt x="989" y="971"/>
                  </a:lnTo>
                  <a:lnTo>
                    <a:pt x="989" y="973"/>
                  </a:lnTo>
                  <a:cubicBezTo>
                    <a:pt x="988" y="999"/>
                    <a:pt x="984" y="1025"/>
                    <a:pt x="977" y="1050"/>
                  </a:cubicBezTo>
                  <a:lnTo>
                    <a:pt x="975" y="1055"/>
                  </a:lnTo>
                  <a:lnTo>
                    <a:pt x="974" y="1058"/>
                  </a:lnTo>
                  <a:cubicBezTo>
                    <a:pt x="919" y="1271"/>
                    <a:pt x="726" y="1429"/>
                    <a:pt x="495" y="1429"/>
                  </a:cubicBezTo>
                  <a:cubicBezTo>
                    <a:pt x="264" y="1429"/>
                    <a:pt x="71" y="1271"/>
                    <a:pt x="16" y="1058"/>
                  </a:cubicBezTo>
                  <a:lnTo>
                    <a:pt x="15" y="1055"/>
                  </a:lnTo>
                  <a:lnTo>
                    <a:pt x="13" y="1050"/>
                  </a:lnTo>
                  <a:cubicBezTo>
                    <a:pt x="6" y="1025"/>
                    <a:pt x="2" y="999"/>
                    <a:pt x="1" y="973"/>
                  </a:cubicBezTo>
                  <a:lnTo>
                    <a:pt x="1" y="971"/>
                  </a:lnTo>
                  <a:lnTo>
                    <a:pt x="1" y="964"/>
                  </a:lnTo>
                  <a:lnTo>
                    <a:pt x="1" y="959"/>
                  </a:lnTo>
                  <a:cubicBezTo>
                    <a:pt x="0" y="951"/>
                    <a:pt x="0" y="943"/>
                    <a:pt x="0" y="934"/>
                  </a:cubicBezTo>
                  <a:cubicBezTo>
                    <a:pt x="0" y="925"/>
                    <a:pt x="0" y="917"/>
                    <a:pt x="1" y="909"/>
                  </a:cubicBezTo>
                  <a:lnTo>
                    <a:pt x="1" y="904"/>
                  </a:lnTo>
                  <a:lnTo>
                    <a:pt x="1" y="185"/>
                  </a:lnTo>
                  <a:lnTo>
                    <a:pt x="1" y="185"/>
                  </a:lnTo>
                  <a:lnTo>
                    <a:pt x="1" y="183"/>
                  </a:lnTo>
                  <a:cubicBezTo>
                    <a:pt x="1" y="181"/>
                    <a:pt x="1" y="178"/>
                    <a:pt x="1" y="175"/>
                  </a:cubicBezTo>
                  <a:cubicBezTo>
                    <a:pt x="1" y="84"/>
                    <a:pt x="72" y="10"/>
                    <a:pt x="164" y="1"/>
                  </a:cubicBezTo>
                  <a:lnTo>
                    <a:pt x="164" y="1"/>
                  </a:lnTo>
                  <a:lnTo>
                    <a:pt x="167" y="0"/>
                  </a:lnTo>
                  <a:cubicBezTo>
                    <a:pt x="169" y="0"/>
                    <a:pt x="171" y="0"/>
                    <a:pt x="17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101600" dist="25400" dir="5400000" sx="103000" sy="103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rIns="179705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altLang="zh-CN" sz="1600" b="1">
                  <a:solidFill>
                    <a:schemeClr val="lt1"/>
                  </a:solidFill>
                  <a:latin typeface="+mn-ea"/>
                  <a:cs typeface="+mn-ea"/>
                  <a:sym typeface="+mn-ea"/>
                </a:rPr>
                <a:t>07</a:t>
              </a:r>
              <a:endParaRPr lang="en-US" altLang="zh-CN" sz="1600" b="1">
                <a:solidFill>
                  <a:schemeClr val="lt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79" name="任意多边形 278"/>
            <p:cNvSpPr/>
            <p:nvPr>
              <p:custDataLst>
                <p:tags r:id="rId60"/>
              </p:custDataLst>
            </p:nvPr>
          </p:nvSpPr>
          <p:spPr>
            <a:xfrm>
              <a:off x="7008" y="1165"/>
              <a:ext cx="216" cy="8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0" h="253">
                  <a:moveTo>
                    <a:pt x="170" y="0"/>
                  </a:moveTo>
                  <a:cubicBezTo>
                    <a:pt x="264" y="0"/>
                    <a:pt x="340" y="98"/>
                    <a:pt x="340" y="220"/>
                  </a:cubicBezTo>
                  <a:cubicBezTo>
                    <a:pt x="340" y="231"/>
                    <a:pt x="339" y="242"/>
                    <a:pt x="338" y="253"/>
                  </a:cubicBezTo>
                  <a:lnTo>
                    <a:pt x="338" y="253"/>
                  </a:lnTo>
                  <a:lnTo>
                    <a:pt x="2" y="253"/>
                  </a:lnTo>
                  <a:lnTo>
                    <a:pt x="2" y="253"/>
                  </a:lnTo>
                  <a:cubicBezTo>
                    <a:pt x="1" y="242"/>
                    <a:pt x="0" y="231"/>
                    <a:pt x="0" y="220"/>
                  </a:cubicBezTo>
                  <a:cubicBezTo>
                    <a:pt x="0" y="98"/>
                    <a:pt x="76" y="0"/>
                    <a:pt x="17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lt1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80" name="矩形 279"/>
            <p:cNvSpPr/>
            <p:nvPr>
              <p:custDataLst>
                <p:tags r:id="rId61"/>
              </p:custDataLst>
            </p:nvPr>
          </p:nvSpPr>
          <p:spPr>
            <a:xfrm>
              <a:off x="7174" y="1301"/>
              <a:ext cx="2115" cy="4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松</a:t>
              </a: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耦合连接</a:t>
              </a:r>
              <a:endPara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81" name="矩形 280"/>
            <p:cNvSpPr/>
            <p:nvPr>
              <p:custDataLst>
                <p:tags r:id="rId62"/>
              </p:custDataLst>
            </p:nvPr>
          </p:nvSpPr>
          <p:spPr>
            <a:xfrm>
              <a:off x="6053" y="1813"/>
              <a:ext cx="3402" cy="784"/>
            </a:xfrm>
            <a:prstGeom prst="rect">
              <a:avLst/>
            </a:prstGeom>
            <a:solidFill>
              <a:srgbClr val="6CA5D9"/>
            </a:solidFill>
            <a:ln>
              <a:noFill/>
            </a:ln>
          </p:spPr>
          <p:txBody>
            <a:bodyPr wrap="square" lIns="71755" tIns="0" rIns="36195" bIns="0" rtlCol="0" anchor="ctr" anchorCtr="0">
              <a:noAutofit/>
            </a:bodyPr>
            <a:lstStyle/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</a:t>
              </a:r>
              <a:r>
                <a:rPr lang="en-US" altLang="zh-CN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14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低依赖性</a:t>
              </a:r>
              <a:endParaRPr lang="zh-CN" altLang="en-US" sz="14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indent="0" algn="ctr" fontAlgn="auto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边界</a:t>
              </a:r>
              <a:r>
                <a:rPr lang="zh-CN" altLang="en-US" sz="1000" b="1" kern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清晰</a:t>
              </a:r>
              <a:endParaRPr lang="zh-CN" altLang="en-US" sz="1000" b="1" kern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2" name="矩形 281"/>
            <p:cNvSpPr/>
            <p:nvPr>
              <p:custDataLst>
                <p:tags r:id="rId63"/>
              </p:custDataLst>
            </p:nvPr>
          </p:nvSpPr>
          <p:spPr>
            <a:xfrm>
              <a:off x="6045" y="2639"/>
              <a:ext cx="3416" cy="865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交互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方式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通过标准化接口，异步通信</a:t>
              </a:r>
              <a:endParaRPr lang="zh-CN" alt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3" name="矩形 282"/>
            <p:cNvSpPr/>
            <p:nvPr>
              <p:custDataLst>
                <p:tags r:id="rId64"/>
              </p:custDataLst>
            </p:nvPr>
          </p:nvSpPr>
          <p:spPr>
            <a:xfrm>
              <a:off x="6053" y="4410"/>
              <a:ext cx="3416" cy="139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36195" tIns="0" rIns="36195" bIns="0" rtlCol="0" anchor="ctr" anchorCtr="0">
              <a:noAutofit/>
            </a:bodyPr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系统影响</a:t>
              </a: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ctr">
                <a:lnSpc>
                  <a:spcPct val="90000"/>
                </a:lnSpc>
                <a:buClrTx/>
                <a:buSzTx/>
                <a:buFontTx/>
              </a:pPr>
              <a:endParaRPr lang="zh-CN" altLang="en-US" sz="1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优点：灵活性高、可维护性好、容错性强</a:t>
              </a:r>
              <a:endParaRPr lang="en-US" altLang="zh-CN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9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缺点：性能开销、协调复杂度、一致性问题</a:t>
              </a:r>
              <a:endParaRPr lang="zh-CN" altLang="en-US" sz="1000" b="1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结构</a:t>
            </a:r>
            <a:r>
              <a:rPr lang="zh-CN" altLang="en-US">
                <a:sym typeface="+mn-ea"/>
              </a:rPr>
              <a:t>连接类关系框架</a:t>
            </a:r>
            <a:endParaRPr lang="zh-CN" altLang="en-US"/>
          </a:p>
        </p:txBody>
      </p:sp>
      <p:grpSp>
        <p:nvGrpSpPr>
          <p:cNvPr id="302" name="组合 301"/>
          <p:cNvGrpSpPr/>
          <p:nvPr/>
        </p:nvGrpSpPr>
        <p:grpSpPr>
          <a:xfrm>
            <a:off x="3238500" y="855980"/>
            <a:ext cx="2092960" cy="2092960"/>
            <a:chOff x="3283" y="2103"/>
            <a:chExt cx="4610" cy="4610"/>
          </a:xfrm>
        </p:grpSpPr>
        <p:sp>
          <p:nvSpPr>
            <p:cNvPr id="296" name="椭圆 295"/>
            <p:cNvSpPr/>
            <p:nvPr/>
          </p:nvSpPr>
          <p:spPr>
            <a:xfrm>
              <a:off x="3283" y="2103"/>
              <a:ext cx="4610" cy="461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en-US" altLang="zh-CN" sz="1400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4585" y="2736"/>
              <a:ext cx="2921" cy="29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5342" y="3135"/>
              <a:ext cx="1408" cy="14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/>
            </a:p>
          </p:txBody>
        </p:sp>
        <p:sp>
          <p:nvSpPr>
            <p:cNvPr id="299" name="文本框 298"/>
            <p:cNvSpPr txBox="1"/>
            <p:nvPr/>
          </p:nvSpPr>
          <p:spPr>
            <a:xfrm>
              <a:off x="3360" y="4772"/>
              <a:ext cx="1546" cy="743"/>
            </a:xfrm>
            <a:prstGeom prst="rect">
              <a:avLst/>
            </a:prstGeom>
            <a:noFill/>
          </p:spPr>
          <p:txBody>
            <a:bodyPr wrap="square" lIns="180000" spcCol="468000" rtlCol="0">
              <a:spAutoFit/>
            </a:bodyPr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endPara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文本框 299"/>
            <p:cNvSpPr txBox="1"/>
            <p:nvPr/>
          </p:nvSpPr>
          <p:spPr>
            <a:xfrm>
              <a:off x="5204" y="4690"/>
              <a:ext cx="1546" cy="743"/>
            </a:xfrm>
            <a:prstGeom prst="rect">
              <a:avLst/>
            </a:prstGeom>
            <a:noFill/>
          </p:spPr>
          <p:txBody>
            <a:bodyPr wrap="square" lIns="180000" spcCol="468000" rtlCol="0">
              <a:spAutoFit/>
            </a:bodyPr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主板</a:t>
              </a:r>
              <a:endPara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文本框 300"/>
            <p:cNvSpPr txBox="1"/>
            <p:nvPr/>
          </p:nvSpPr>
          <p:spPr>
            <a:xfrm>
              <a:off x="5204" y="3525"/>
              <a:ext cx="1546" cy="743"/>
            </a:xfrm>
            <a:prstGeom prst="rect">
              <a:avLst/>
            </a:prstGeom>
            <a:noFill/>
          </p:spPr>
          <p:txBody>
            <a:bodyPr wrap="square" lIns="180000" spcCol="468000" rtlCol="0">
              <a:spAutoFit/>
            </a:bodyPr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CPU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5" name="图片 2" descr="E:\关系图\SVG\箭头资源 7.svg箭头资源 7"/>
          <p:cNvSpPr/>
          <p:nvPr>
            <p:custDataLst>
              <p:tags r:id="rId1"/>
            </p:custDataLst>
          </p:nvPr>
        </p:nvSpPr>
        <p:spPr>
          <a:xfrm rot="5400000">
            <a:off x="8541385" y="1218565"/>
            <a:ext cx="1129665" cy="723265"/>
          </a:xfrm>
          <a:custGeom>
            <a:avLst/>
            <a:gdLst>
              <a:gd name="connsiteX0" fmla="*/ 0 w 2037220"/>
              <a:gd name="connsiteY0" fmla="*/ 1304686 h 1304685"/>
              <a:gd name="connsiteX1" fmla="*/ 0 w 2037220"/>
              <a:gd name="connsiteY1" fmla="*/ 605603 h 1304685"/>
              <a:gd name="connsiteX2" fmla="*/ 435329 w 2037220"/>
              <a:gd name="connsiteY2" fmla="*/ 170539 h 1304685"/>
              <a:gd name="connsiteX3" fmla="*/ 1503573 w 2037220"/>
              <a:gd name="connsiteY3" fmla="*/ 170539 h 1304685"/>
              <a:gd name="connsiteX4" fmla="*/ 1503573 w 2037220"/>
              <a:gd name="connsiteY4" fmla="*/ 0 h 1304685"/>
              <a:gd name="connsiteX5" fmla="*/ 2037220 w 2037220"/>
              <a:gd name="connsiteY5" fmla="*/ 474477 h 1304685"/>
              <a:gd name="connsiteX6" fmla="*/ 1504772 w 2037220"/>
              <a:gd name="connsiteY6" fmla="*/ 960829 h 1304685"/>
              <a:gd name="connsiteX7" fmla="*/ 1504772 w 2037220"/>
              <a:gd name="connsiteY7" fmla="*/ 785363 h 1304685"/>
              <a:gd name="connsiteX8" fmla="*/ 758196 w 2037220"/>
              <a:gd name="connsiteY8" fmla="*/ 785363 h 1304685"/>
              <a:gd name="connsiteX9" fmla="*/ 653638 w 2037220"/>
              <a:gd name="connsiteY9" fmla="*/ 828813 h 1304685"/>
              <a:gd name="connsiteX10" fmla="*/ 610560 w 2037220"/>
              <a:gd name="connsiteY10" fmla="*/ 933543 h 1304685"/>
              <a:gd name="connsiteX11" fmla="*/ 611760 w 2037220"/>
              <a:gd name="connsiteY11" fmla="*/ 1304686 h 1304685"/>
              <a:gd name="connsiteX12" fmla="*/ 305880 w 2037220"/>
              <a:gd name="connsiteY12" fmla="*/ 967335 h 1304685"/>
              <a:gd name="connsiteX13" fmla="*/ 0 w 2037220"/>
              <a:gd name="connsiteY13" fmla="*/ 1304686 h 130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7220" h="1304685">
                <a:moveTo>
                  <a:pt x="0" y="1304686"/>
                </a:moveTo>
                <a:lnTo>
                  <a:pt x="0" y="605603"/>
                </a:lnTo>
                <a:cubicBezTo>
                  <a:pt x="139" y="365233"/>
                  <a:pt x="195022" y="170469"/>
                  <a:pt x="435329" y="170539"/>
                </a:cubicBezTo>
                <a:lnTo>
                  <a:pt x="1503573" y="170539"/>
                </a:lnTo>
                <a:lnTo>
                  <a:pt x="1503573" y="0"/>
                </a:lnTo>
                <a:lnTo>
                  <a:pt x="2037220" y="474477"/>
                </a:lnTo>
                <a:lnTo>
                  <a:pt x="1504772" y="960829"/>
                </a:lnTo>
                <a:lnTo>
                  <a:pt x="1504772" y="785363"/>
                </a:lnTo>
                <a:lnTo>
                  <a:pt x="758196" y="785363"/>
                </a:lnTo>
                <a:cubicBezTo>
                  <a:pt x="718957" y="785382"/>
                  <a:pt x="681340" y="801015"/>
                  <a:pt x="653638" y="828813"/>
                </a:cubicBezTo>
                <a:cubicBezTo>
                  <a:pt x="625943" y="856611"/>
                  <a:pt x="610443" y="894293"/>
                  <a:pt x="610560" y="933543"/>
                </a:cubicBezTo>
                <a:lnTo>
                  <a:pt x="611760" y="1304686"/>
                </a:lnTo>
                <a:lnTo>
                  <a:pt x="305880" y="967335"/>
                </a:lnTo>
                <a:lnTo>
                  <a:pt x="0" y="1304686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71000">
                <a:schemeClr val="accent2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vert270" wrap="square" lIns="923925" tIns="108000" rIns="1008000" bIns="45061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2000" b="1" dirty="0">
              <a:gradFill>
                <a:gsLst>
                  <a:gs pos="0">
                    <a:srgbClr val="FFFFFF"/>
                  </a:gs>
                  <a:gs pos="100000">
                    <a:srgbClr val="FFFFFF">
                      <a:alpha val="70000"/>
                    </a:srgb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6" name="图片 5" descr="E:\关系图\SVG\箭头资源 7.svg箭头资源 7"/>
          <p:cNvSpPr/>
          <p:nvPr>
            <p:custDataLst>
              <p:tags r:id="rId2"/>
            </p:custDataLst>
          </p:nvPr>
        </p:nvSpPr>
        <p:spPr>
          <a:xfrm rot="16200000">
            <a:off x="7419340" y="1737360"/>
            <a:ext cx="1129665" cy="723265"/>
          </a:xfrm>
          <a:custGeom>
            <a:avLst/>
            <a:gdLst>
              <a:gd name="connsiteX0" fmla="*/ 0 w 2037220"/>
              <a:gd name="connsiteY0" fmla="*/ 1304686 h 1304685"/>
              <a:gd name="connsiteX1" fmla="*/ 0 w 2037220"/>
              <a:gd name="connsiteY1" fmla="*/ 605603 h 1304685"/>
              <a:gd name="connsiteX2" fmla="*/ 435329 w 2037220"/>
              <a:gd name="connsiteY2" fmla="*/ 170539 h 1304685"/>
              <a:gd name="connsiteX3" fmla="*/ 1503573 w 2037220"/>
              <a:gd name="connsiteY3" fmla="*/ 170539 h 1304685"/>
              <a:gd name="connsiteX4" fmla="*/ 1503573 w 2037220"/>
              <a:gd name="connsiteY4" fmla="*/ 0 h 1304685"/>
              <a:gd name="connsiteX5" fmla="*/ 2037220 w 2037220"/>
              <a:gd name="connsiteY5" fmla="*/ 474477 h 1304685"/>
              <a:gd name="connsiteX6" fmla="*/ 1504772 w 2037220"/>
              <a:gd name="connsiteY6" fmla="*/ 960829 h 1304685"/>
              <a:gd name="connsiteX7" fmla="*/ 1504772 w 2037220"/>
              <a:gd name="connsiteY7" fmla="*/ 785363 h 1304685"/>
              <a:gd name="connsiteX8" fmla="*/ 758196 w 2037220"/>
              <a:gd name="connsiteY8" fmla="*/ 785363 h 1304685"/>
              <a:gd name="connsiteX9" fmla="*/ 653638 w 2037220"/>
              <a:gd name="connsiteY9" fmla="*/ 828813 h 1304685"/>
              <a:gd name="connsiteX10" fmla="*/ 610560 w 2037220"/>
              <a:gd name="connsiteY10" fmla="*/ 933543 h 1304685"/>
              <a:gd name="connsiteX11" fmla="*/ 611760 w 2037220"/>
              <a:gd name="connsiteY11" fmla="*/ 1304686 h 1304685"/>
              <a:gd name="connsiteX12" fmla="*/ 305880 w 2037220"/>
              <a:gd name="connsiteY12" fmla="*/ 967335 h 1304685"/>
              <a:gd name="connsiteX13" fmla="*/ 0 w 2037220"/>
              <a:gd name="connsiteY13" fmla="*/ 1304686 h 130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7220" h="1304685">
                <a:moveTo>
                  <a:pt x="0" y="1304686"/>
                </a:moveTo>
                <a:lnTo>
                  <a:pt x="0" y="605603"/>
                </a:lnTo>
                <a:cubicBezTo>
                  <a:pt x="139" y="365233"/>
                  <a:pt x="195022" y="170469"/>
                  <a:pt x="435329" y="170539"/>
                </a:cubicBezTo>
                <a:lnTo>
                  <a:pt x="1503573" y="170539"/>
                </a:lnTo>
                <a:lnTo>
                  <a:pt x="1503573" y="0"/>
                </a:lnTo>
                <a:lnTo>
                  <a:pt x="2037220" y="474477"/>
                </a:lnTo>
                <a:lnTo>
                  <a:pt x="1504772" y="960829"/>
                </a:lnTo>
                <a:lnTo>
                  <a:pt x="1504772" y="785363"/>
                </a:lnTo>
                <a:lnTo>
                  <a:pt x="758196" y="785363"/>
                </a:lnTo>
                <a:cubicBezTo>
                  <a:pt x="718957" y="785382"/>
                  <a:pt x="681340" y="801015"/>
                  <a:pt x="653638" y="828813"/>
                </a:cubicBezTo>
                <a:cubicBezTo>
                  <a:pt x="625943" y="856611"/>
                  <a:pt x="610443" y="894293"/>
                  <a:pt x="610560" y="933543"/>
                </a:cubicBezTo>
                <a:lnTo>
                  <a:pt x="611760" y="1304686"/>
                </a:lnTo>
                <a:lnTo>
                  <a:pt x="305880" y="967335"/>
                </a:lnTo>
                <a:lnTo>
                  <a:pt x="0" y="1304686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71000">
                <a:schemeClr val="accent2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lIns="580390" tIns="434340" rIns="885965" bIns="7920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2000" b="1" dirty="0">
              <a:gradFill>
                <a:gsLst>
                  <a:gs pos="0">
                    <a:srgbClr val="FFFFFF"/>
                  </a:gs>
                  <a:gs pos="100000">
                    <a:srgbClr val="FFFFFF">
                      <a:alpha val="70000"/>
                    </a:srgb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" name="图片 3" descr="E:\关系图\SVG\箭头资源 7.svg箭头资源 7"/>
          <p:cNvSpPr/>
          <p:nvPr>
            <p:custDataLst>
              <p:tags r:id="rId3"/>
            </p:custDataLst>
          </p:nvPr>
        </p:nvSpPr>
        <p:spPr>
          <a:xfrm>
            <a:off x="7717155" y="917575"/>
            <a:ext cx="1129665" cy="723265"/>
          </a:xfrm>
          <a:custGeom>
            <a:avLst/>
            <a:gdLst>
              <a:gd name="connsiteX0" fmla="*/ 0 w 2037220"/>
              <a:gd name="connsiteY0" fmla="*/ 1304686 h 1304685"/>
              <a:gd name="connsiteX1" fmla="*/ 0 w 2037220"/>
              <a:gd name="connsiteY1" fmla="*/ 605603 h 1304685"/>
              <a:gd name="connsiteX2" fmla="*/ 435329 w 2037220"/>
              <a:gd name="connsiteY2" fmla="*/ 170539 h 1304685"/>
              <a:gd name="connsiteX3" fmla="*/ 1503573 w 2037220"/>
              <a:gd name="connsiteY3" fmla="*/ 170539 h 1304685"/>
              <a:gd name="connsiteX4" fmla="*/ 1503573 w 2037220"/>
              <a:gd name="connsiteY4" fmla="*/ 0 h 1304685"/>
              <a:gd name="connsiteX5" fmla="*/ 2037220 w 2037220"/>
              <a:gd name="connsiteY5" fmla="*/ 474477 h 1304685"/>
              <a:gd name="connsiteX6" fmla="*/ 1504772 w 2037220"/>
              <a:gd name="connsiteY6" fmla="*/ 960829 h 1304685"/>
              <a:gd name="connsiteX7" fmla="*/ 1504772 w 2037220"/>
              <a:gd name="connsiteY7" fmla="*/ 785363 h 1304685"/>
              <a:gd name="connsiteX8" fmla="*/ 758196 w 2037220"/>
              <a:gd name="connsiteY8" fmla="*/ 785363 h 1304685"/>
              <a:gd name="connsiteX9" fmla="*/ 653638 w 2037220"/>
              <a:gd name="connsiteY9" fmla="*/ 828813 h 1304685"/>
              <a:gd name="connsiteX10" fmla="*/ 610560 w 2037220"/>
              <a:gd name="connsiteY10" fmla="*/ 933543 h 1304685"/>
              <a:gd name="connsiteX11" fmla="*/ 611760 w 2037220"/>
              <a:gd name="connsiteY11" fmla="*/ 1304686 h 1304685"/>
              <a:gd name="connsiteX12" fmla="*/ 305880 w 2037220"/>
              <a:gd name="connsiteY12" fmla="*/ 967335 h 1304685"/>
              <a:gd name="connsiteX13" fmla="*/ 0 w 2037220"/>
              <a:gd name="connsiteY13" fmla="*/ 1304686 h 130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7220" h="1304685">
                <a:moveTo>
                  <a:pt x="0" y="1304686"/>
                </a:moveTo>
                <a:lnTo>
                  <a:pt x="0" y="605603"/>
                </a:lnTo>
                <a:cubicBezTo>
                  <a:pt x="139" y="365233"/>
                  <a:pt x="195022" y="170469"/>
                  <a:pt x="435329" y="170539"/>
                </a:cubicBezTo>
                <a:lnTo>
                  <a:pt x="1503573" y="170539"/>
                </a:lnTo>
                <a:lnTo>
                  <a:pt x="1503573" y="0"/>
                </a:lnTo>
                <a:lnTo>
                  <a:pt x="2037220" y="474477"/>
                </a:lnTo>
                <a:lnTo>
                  <a:pt x="1504772" y="960829"/>
                </a:lnTo>
                <a:lnTo>
                  <a:pt x="1504772" y="785363"/>
                </a:lnTo>
                <a:lnTo>
                  <a:pt x="758196" y="785363"/>
                </a:lnTo>
                <a:cubicBezTo>
                  <a:pt x="718957" y="785382"/>
                  <a:pt x="681340" y="801015"/>
                  <a:pt x="653638" y="828813"/>
                </a:cubicBezTo>
                <a:cubicBezTo>
                  <a:pt x="625943" y="856611"/>
                  <a:pt x="610443" y="894293"/>
                  <a:pt x="610560" y="933543"/>
                </a:cubicBezTo>
                <a:lnTo>
                  <a:pt x="611760" y="1304686"/>
                </a:lnTo>
                <a:lnTo>
                  <a:pt x="305880" y="967335"/>
                </a:lnTo>
                <a:lnTo>
                  <a:pt x="0" y="1304686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784225" tIns="312420" rIns="682130" bIns="65698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sz="2000" b="1" dirty="0">
              <a:gradFill>
                <a:gsLst>
                  <a:gs pos="0">
                    <a:srgbClr val="FFFFFF"/>
                  </a:gs>
                  <a:gs pos="100000">
                    <a:srgbClr val="FFFFFF">
                      <a:alpha val="70000"/>
                    </a:srgb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" name="矩形 307"/>
          <p:cNvSpPr/>
          <p:nvPr>
            <p:custDataLst>
              <p:tags r:id="rId4"/>
            </p:custDataLst>
          </p:nvPr>
        </p:nvSpPr>
        <p:spPr>
          <a:xfrm>
            <a:off x="9866630" y="890270"/>
            <a:ext cx="1503680" cy="399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accent2"/>
                </a:solidFill>
                <a:latin typeface="+mn-ea"/>
                <a:cs typeface="+mn-ea"/>
              </a:rPr>
              <a:t>Do（执行）</a:t>
            </a:r>
            <a:endParaRPr lang="en-US" altLang="zh-CN" sz="1400" b="1" kern="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309" name="矩形 308"/>
          <p:cNvSpPr/>
          <p:nvPr>
            <p:custDataLst>
              <p:tags r:id="rId5"/>
            </p:custDataLst>
          </p:nvPr>
        </p:nvSpPr>
        <p:spPr>
          <a:xfrm>
            <a:off x="9866630" y="1292860"/>
            <a:ext cx="1503680" cy="5988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根据已知的信息，涉及具体的方法、方案和计划布局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0" name="矩形 309"/>
          <p:cNvSpPr/>
          <p:nvPr>
            <p:custDataLst>
              <p:tags r:id="rId6"/>
            </p:custDataLst>
          </p:nvPr>
        </p:nvSpPr>
        <p:spPr>
          <a:xfrm>
            <a:off x="9866630" y="1945640"/>
            <a:ext cx="1503680" cy="399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accent1"/>
                </a:solidFill>
                <a:latin typeface="+mn-ea"/>
                <a:cs typeface="+mn-ea"/>
              </a:rPr>
              <a:t>Check（检查）</a:t>
            </a:r>
            <a:endParaRPr lang="en-US" altLang="zh-CN" sz="14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11" name="矩形 310"/>
          <p:cNvSpPr/>
          <p:nvPr>
            <p:custDataLst>
              <p:tags r:id="rId7"/>
            </p:custDataLst>
          </p:nvPr>
        </p:nvSpPr>
        <p:spPr>
          <a:xfrm>
            <a:off x="9866630" y="2350770"/>
            <a:ext cx="1503680" cy="5988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总结执行计划的结果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2" name="椭圆 311"/>
          <p:cNvSpPr/>
          <p:nvPr>
            <p:custDataLst>
              <p:tags r:id="rId8"/>
            </p:custDataLst>
          </p:nvPr>
        </p:nvSpPr>
        <p:spPr>
          <a:xfrm>
            <a:off x="9585325" y="1177925"/>
            <a:ext cx="121285" cy="121285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313" name="椭圆 312"/>
          <p:cNvSpPr/>
          <p:nvPr>
            <p:custDataLst>
              <p:tags r:id="rId9"/>
            </p:custDataLst>
          </p:nvPr>
        </p:nvSpPr>
        <p:spPr>
          <a:xfrm>
            <a:off x="9624695" y="1217930"/>
            <a:ext cx="41910" cy="419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cxnSp>
        <p:nvCxnSpPr>
          <p:cNvPr id="314" name="直接连接符 313"/>
          <p:cNvCxnSpPr/>
          <p:nvPr>
            <p:custDataLst>
              <p:tags r:id="rId10"/>
            </p:custDataLst>
          </p:nvPr>
        </p:nvCxnSpPr>
        <p:spPr>
          <a:xfrm>
            <a:off x="9706610" y="1238885"/>
            <a:ext cx="122555" cy="0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椭圆 314"/>
          <p:cNvSpPr/>
          <p:nvPr>
            <p:custDataLst>
              <p:tags r:id="rId11"/>
            </p:custDataLst>
          </p:nvPr>
        </p:nvSpPr>
        <p:spPr>
          <a:xfrm>
            <a:off x="9585325" y="2223135"/>
            <a:ext cx="121285" cy="121285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316" name="椭圆 315"/>
          <p:cNvSpPr/>
          <p:nvPr>
            <p:custDataLst>
              <p:tags r:id="rId12"/>
            </p:custDataLst>
          </p:nvPr>
        </p:nvSpPr>
        <p:spPr>
          <a:xfrm>
            <a:off x="9624695" y="2263140"/>
            <a:ext cx="41910" cy="419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cxnSp>
        <p:nvCxnSpPr>
          <p:cNvPr id="317" name="直接连接符 316"/>
          <p:cNvCxnSpPr/>
          <p:nvPr>
            <p:custDataLst>
              <p:tags r:id="rId13"/>
            </p:custDataLst>
          </p:nvPr>
        </p:nvCxnSpPr>
        <p:spPr>
          <a:xfrm>
            <a:off x="9706610" y="2284095"/>
            <a:ext cx="122555" cy="0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矩形 317"/>
          <p:cNvSpPr/>
          <p:nvPr>
            <p:custDataLst>
              <p:tags r:id="rId14"/>
            </p:custDataLst>
          </p:nvPr>
        </p:nvSpPr>
        <p:spPr>
          <a:xfrm>
            <a:off x="5761990" y="886460"/>
            <a:ext cx="1489075" cy="399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accent1"/>
                </a:solidFill>
                <a:latin typeface="+mn-ea"/>
                <a:cs typeface="+mn-ea"/>
              </a:rPr>
              <a:t>Plan(计划)</a:t>
            </a:r>
            <a:endParaRPr lang="en-US" altLang="zh-CN" sz="14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19" name="矩形 318"/>
          <p:cNvSpPr/>
          <p:nvPr>
            <p:custDataLst>
              <p:tags r:id="rId15"/>
            </p:custDataLst>
          </p:nvPr>
        </p:nvSpPr>
        <p:spPr>
          <a:xfrm>
            <a:off x="5761990" y="1289050"/>
            <a:ext cx="1503680" cy="5988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方针和目标的确定，以及活动规划的制定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20" name="矩形 319"/>
          <p:cNvSpPr/>
          <p:nvPr>
            <p:custDataLst>
              <p:tags r:id="rId16"/>
            </p:custDataLst>
          </p:nvPr>
        </p:nvSpPr>
        <p:spPr>
          <a:xfrm>
            <a:off x="5761990" y="1945640"/>
            <a:ext cx="1489075" cy="3994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accent2"/>
                </a:solidFill>
                <a:latin typeface="+mn-ea"/>
                <a:cs typeface="+mn-ea"/>
              </a:rPr>
              <a:t>Action（处理）</a:t>
            </a:r>
            <a:endParaRPr lang="en-US" altLang="zh-CN" sz="1400" b="1" kern="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321" name="矩形 320"/>
          <p:cNvSpPr/>
          <p:nvPr>
            <p:custDataLst>
              <p:tags r:id="rId17"/>
            </p:custDataLst>
          </p:nvPr>
        </p:nvSpPr>
        <p:spPr>
          <a:xfrm>
            <a:off x="5747385" y="2350770"/>
            <a:ext cx="1503680" cy="5988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对总结检查的结果进行处理，讲成功的经验标准化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22" name="椭圆 321"/>
          <p:cNvSpPr/>
          <p:nvPr>
            <p:custDataLst>
              <p:tags r:id="rId18"/>
            </p:custDataLst>
          </p:nvPr>
        </p:nvSpPr>
        <p:spPr>
          <a:xfrm>
            <a:off x="7406005" y="1174115"/>
            <a:ext cx="121285" cy="121285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323" name="椭圆 322"/>
          <p:cNvSpPr/>
          <p:nvPr>
            <p:custDataLst>
              <p:tags r:id="rId19"/>
            </p:custDataLst>
          </p:nvPr>
        </p:nvSpPr>
        <p:spPr>
          <a:xfrm>
            <a:off x="7445375" y="1214120"/>
            <a:ext cx="41910" cy="419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cxnSp>
        <p:nvCxnSpPr>
          <p:cNvPr id="324" name="直接连接符 323"/>
          <p:cNvCxnSpPr/>
          <p:nvPr>
            <p:custDataLst>
              <p:tags r:id="rId20"/>
            </p:custDataLst>
          </p:nvPr>
        </p:nvCxnSpPr>
        <p:spPr>
          <a:xfrm>
            <a:off x="7283450" y="1235075"/>
            <a:ext cx="122555" cy="0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椭圆 324"/>
          <p:cNvSpPr/>
          <p:nvPr>
            <p:custDataLst>
              <p:tags r:id="rId21"/>
            </p:custDataLst>
          </p:nvPr>
        </p:nvSpPr>
        <p:spPr>
          <a:xfrm>
            <a:off x="7400925" y="2226310"/>
            <a:ext cx="121285" cy="121285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326" name="椭圆 325"/>
          <p:cNvSpPr/>
          <p:nvPr>
            <p:custDataLst>
              <p:tags r:id="rId22"/>
            </p:custDataLst>
          </p:nvPr>
        </p:nvSpPr>
        <p:spPr>
          <a:xfrm>
            <a:off x="7440930" y="2266315"/>
            <a:ext cx="41910" cy="419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cxnSp>
        <p:nvCxnSpPr>
          <p:cNvPr id="327" name="直接连接符 326"/>
          <p:cNvCxnSpPr/>
          <p:nvPr>
            <p:custDataLst>
              <p:tags r:id="rId23"/>
            </p:custDataLst>
          </p:nvPr>
        </p:nvCxnSpPr>
        <p:spPr>
          <a:xfrm>
            <a:off x="7278370" y="2287270"/>
            <a:ext cx="122555" cy="0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任意多边形: 形状 37"/>
          <p:cNvSpPr/>
          <p:nvPr>
            <p:custDataLst>
              <p:tags r:id="rId24"/>
            </p:custDataLst>
          </p:nvPr>
        </p:nvSpPr>
        <p:spPr>
          <a:xfrm>
            <a:off x="8240395" y="2034540"/>
            <a:ext cx="1129665" cy="723265"/>
          </a:xfrm>
          <a:custGeom>
            <a:avLst/>
            <a:gdLst>
              <a:gd name="connsiteX0" fmla="*/ 1425460 w 2037220"/>
              <a:gd name="connsiteY0" fmla="*/ 0 h 1304686"/>
              <a:gd name="connsiteX1" fmla="*/ 1731340 w 2037220"/>
              <a:gd name="connsiteY1" fmla="*/ 337351 h 1304686"/>
              <a:gd name="connsiteX2" fmla="*/ 2037220 w 2037220"/>
              <a:gd name="connsiteY2" fmla="*/ 0 h 1304686"/>
              <a:gd name="connsiteX3" fmla="*/ 2037220 w 2037220"/>
              <a:gd name="connsiteY3" fmla="*/ 699083 h 1304686"/>
              <a:gd name="connsiteX4" fmla="*/ 1601891 w 2037220"/>
              <a:gd name="connsiteY4" fmla="*/ 1134147 h 1304686"/>
              <a:gd name="connsiteX5" fmla="*/ 533647 w 2037220"/>
              <a:gd name="connsiteY5" fmla="*/ 1134147 h 1304686"/>
              <a:gd name="connsiteX6" fmla="*/ 533647 w 2037220"/>
              <a:gd name="connsiteY6" fmla="*/ 1304686 h 1304686"/>
              <a:gd name="connsiteX7" fmla="*/ 0 w 2037220"/>
              <a:gd name="connsiteY7" fmla="*/ 830209 h 1304686"/>
              <a:gd name="connsiteX8" fmla="*/ 532448 w 2037220"/>
              <a:gd name="connsiteY8" fmla="*/ 343857 h 1304686"/>
              <a:gd name="connsiteX9" fmla="*/ 532448 w 2037220"/>
              <a:gd name="connsiteY9" fmla="*/ 519323 h 1304686"/>
              <a:gd name="connsiteX10" fmla="*/ 1279024 w 2037220"/>
              <a:gd name="connsiteY10" fmla="*/ 519323 h 1304686"/>
              <a:gd name="connsiteX11" fmla="*/ 1383582 w 2037220"/>
              <a:gd name="connsiteY11" fmla="*/ 475873 h 1304686"/>
              <a:gd name="connsiteX12" fmla="*/ 1426660 w 2037220"/>
              <a:gd name="connsiteY12" fmla="*/ 371143 h 1304686"/>
              <a:gd name="connsiteX13" fmla="*/ 1425460 w 2037220"/>
              <a:gd name="connsiteY13" fmla="*/ 0 h 130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7220" h="1304686">
                <a:moveTo>
                  <a:pt x="1425460" y="0"/>
                </a:moveTo>
                <a:lnTo>
                  <a:pt x="1731340" y="337351"/>
                </a:lnTo>
                <a:lnTo>
                  <a:pt x="2037220" y="0"/>
                </a:lnTo>
                <a:lnTo>
                  <a:pt x="2037220" y="699083"/>
                </a:lnTo>
                <a:cubicBezTo>
                  <a:pt x="2037081" y="939453"/>
                  <a:pt x="1842198" y="1134217"/>
                  <a:pt x="1601891" y="1134147"/>
                </a:cubicBezTo>
                <a:lnTo>
                  <a:pt x="533647" y="1134147"/>
                </a:lnTo>
                <a:lnTo>
                  <a:pt x="533647" y="1304686"/>
                </a:lnTo>
                <a:lnTo>
                  <a:pt x="0" y="830209"/>
                </a:lnTo>
                <a:lnTo>
                  <a:pt x="532448" y="343857"/>
                </a:lnTo>
                <a:lnTo>
                  <a:pt x="532448" y="519323"/>
                </a:lnTo>
                <a:lnTo>
                  <a:pt x="1279024" y="519323"/>
                </a:lnTo>
                <a:cubicBezTo>
                  <a:pt x="1318263" y="519304"/>
                  <a:pt x="1355880" y="503671"/>
                  <a:pt x="1383582" y="475873"/>
                </a:cubicBezTo>
                <a:cubicBezTo>
                  <a:pt x="1411277" y="448075"/>
                  <a:pt x="1426777" y="410393"/>
                  <a:pt x="1426660" y="371143"/>
                </a:cubicBezTo>
                <a:lnTo>
                  <a:pt x="14254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0000" tIns="792000" rIns="828000" bIns="45061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2000" b="1" dirty="0">
              <a:gradFill>
                <a:gsLst>
                  <a:gs pos="0">
                    <a:srgbClr val="FFFFFF"/>
                  </a:gs>
                  <a:gs pos="100000">
                    <a:srgbClr val="FFFFFF">
                      <a:alpha val="70000"/>
                    </a:srgbClr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8214995" y="1668780"/>
            <a:ext cx="701675" cy="337185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16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环状</a:t>
            </a:r>
            <a:endParaRPr lang="zh-CN" altLang="en-US" sz="16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25"/>
            </p:custDataLst>
          </p:nvPr>
        </p:nvSpPr>
        <p:spPr>
          <a:xfrm>
            <a:off x="1271270" y="806450"/>
            <a:ext cx="584200" cy="584200"/>
          </a:xfrm>
          <a:prstGeom prst="ellipse">
            <a:avLst/>
          </a:prstGeom>
          <a:noFill/>
          <a:ln w="6350">
            <a:solidFill>
              <a:schemeClr val="tx1">
                <a:lumMod val="65000"/>
                <a:lumOff val="35000"/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35" name="任意多边形: 形状 27"/>
          <p:cNvSpPr/>
          <p:nvPr>
            <p:custDataLst>
              <p:tags r:id="rId26"/>
            </p:custDataLst>
          </p:nvPr>
        </p:nvSpPr>
        <p:spPr>
          <a:xfrm>
            <a:off x="1330960" y="866140"/>
            <a:ext cx="463550" cy="463550"/>
          </a:xfrm>
          <a:custGeom>
            <a:avLst/>
            <a:gdLst>
              <a:gd name="connsiteX0" fmla="*/ 0 w 1075272"/>
              <a:gd name="connsiteY0" fmla="*/ 537636 h 1075272"/>
              <a:gd name="connsiteX1" fmla="*/ 537636 w 1075272"/>
              <a:gd name="connsiteY1" fmla="*/ 0 h 1075272"/>
              <a:gd name="connsiteX2" fmla="*/ 1075272 w 1075272"/>
              <a:gd name="connsiteY2" fmla="*/ 537636 h 1075272"/>
              <a:gd name="connsiteX3" fmla="*/ 537636 w 1075272"/>
              <a:gd name="connsiteY3" fmla="*/ 1075272 h 1075272"/>
              <a:gd name="connsiteX4" fmla="*/ 0 w 1075272"/>
              <a:gd name="connsiteY4" fmla="*/ 537636 h 107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272" h="1075272">
                <a:moveTo>
                  <a:pt x="0" y="537636"/>
                </a:moveTo>
                <a:cubicBezTo>
                  <a:pt x="0" y="240708"/>
                  <a:pt x="240708" y="0"/>
                  <a:pt x="537636" y="0"/>
                </a:cubicBezTo>
                <a:cubicBezTo>
                  <a:pt x="834564" y="0"/>
                  <a:pt x="1075272" y="240708"/>
                  <a:pt x="1075272" y="537636"/>
                </a:cubicBezTo>
                <a:cubicBezTo>
                  <a:pt x="1075272" y="834564"/>
                  <a:pt x="834564" y="1075272"/>
                  <a:pt x="537636" y="1075272"/>
                </a:cubicBezTo>
                <a:cubicBezTo>
                  <a:pt x="240708" y="1075272"/>
                  <a:pt x="0" y="834564"/>
                  <a:pt x="0" y="53763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341" name="椭圆 340"/>
          <p:cNvSpPr/>
          <p:nvPr>
            <p:custDataLst>
              <p:tags r:id="rId27"/>
            </p:custDataLst>
          </p:nvPr>
        </p:nvSpPr>
        <p:spPr>
          <a:xfrm>
            <a:off x="1271270" y="2658745"/>
            <a:ext cx="584200" cy="584200"/>
          </a:xfrm>
          <a:prstGeom prst="ellipse">
            <a:avLst/>
          </a:prstGeom>
          <a:noFill/>
          <a:ln w="6350">
            <a:solidFill>
              <a:schemeClr val="tx1">
                <a:lumMod val="65000"/>
                <a:lumOff val="35000"/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2" name="椭圆 341"/>
          <p:cNvSpPr/>
          <p:nvPr>
            <p:custDataLst>
              <p:tags r:id="rId28"/>
            </p:custDataLst>
          </p:nvPr>
        </p:nvSpPr>
        <p:spPr>
          <a:xfrm>
            <a:off x="2196465" y="1751330"/>
            <a:ext cx="584200" cy="584200"/>
          </a:xfrm>
          <a:prstGeom prst="ellipse">
            <a:avLst/>
          </a:prstGeom>
          <a:noFill/>
          <a:ln w="6350">
            <a:solidFill>
              <a:schemeClr val="tx1">
                <a:lumMod val="65000"/>
                <a:lumOff val="35000"/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3" name="任意多边形: 形状 29"/>
          <p:cNvSpPr/>
          <p:nvPr>
            <p:custDataLst>
              <p:tags r:id="rId29"/>
            </p:custDataLst>
          </p:nvPr>
        </p:nvSpPr>
        <p:spPr>
          <a:xfrm>
            <a:off x="1330960" y="2719070"/>
            <a:ext cx="463550" cy="463550"/>
          </a:xfrm>
          <a:custGeom>
            <a:avLst/>
            <a:gdLst>
              <a:gd name="connsiteX0" fmla="*/ 0 w 1075272"/>
              <a:gd name="connsiteY0" fmla="*/ 537636 h 1075272"/>
              <a:gd name="connsiteX1" fmla="*/ 537636 w 1075272"/>
              <a:gd name="connsiteY1" fmla="*/ 0 h 1075272"/>
              <a:gd name="connsiteX2" fmla="*/ 1075272 w 1075272"/>
              <a:gd name="connsiteY2" fmla="*/ 537636 h 1075272"/>
              <a:gd name="connsiteX3" fmla="*/ 537636 w 1075272"/>
              <a:gd name="connsiteY3" fmla="*/ 1075272 h 1075272"/>
              <a:gd name="connsiteX4" fmla="*/ 0 w 1075272"/>
              <a:gd name="connsiteY4" fmla="*/ 537636 h 107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272" h="1075272">
                <a:moveTo>
                  <a:pt x="0" y="537636"/>
                </a:moveTo>
                <a:cubicBezTo>
                  <a:pt x="0" y="240708"/>
                  <a:pt x="240708" y="0"/>
                  <a:pt x="537636" y="0"/>
                </a:cubicBezTo>
                <a:cubicBezTo>
                  <a:pt x="834564" y="0"/>
                  <a:pt x="1075272" y="240708"/>
                  <a:pt x="1075272" y="537636"/>
                </a:cubicBezTo>
                <a:cubicBezTo>
                  <a:pt x="1075272" y="834564"/>
                  <a:pt x="834564" y="1075272"/>
                  <a:pt x="537636" y="1075272"/>
                </a:cubicBezTo>
                <a:cubicBezTo>
                  <a:pt x="240708" y="1075272"/>
                  <a:pt x="0" y="834564"/>
                  <a:pt x="0" y="53763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4" name="椭圆 343"/>
          <p:cNvSpPr/>
          <p:nvPr>
            <p:custDataLst>
              <p:tags r:id="rId30"/>
            </p:custDataLst>
          </p:nvPr>
        </p:nvSpPr>
        <p:spPr>
          <a:xfrm>
            <a:off x="342900" y="1751330"/>
            <a:ext cx="584200" cy="584200"/>
          </a:xfrm>
          <a:prstGeom prst="ellipse">
            <a:avLst/>
          </a:prstGeom>
          <a:noFill/>
          <a:ln w="6350">
            <a:solidFill>
              <a:schemeClr val="tx1">
                <a:lumMod val="65000"/>
                <a:lumOff val="35000"/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345" name="任意多边形: 形状 28"/>
          <p:cNvSpPr/>
          <p:nvPr>
            <p:custDataLst>
              <p:tags r:id="rId31"/>
            </p:custDataLst>
          </p:nvPr>
        </p:nvSpPr>
        <p:spPr>
          <a:xfrm>
            <a:off x="2256790" y="1811655"/>
            <a:ext cx="463550" cy="463550"/>
          </a:xfrm>
          <a:custGeom>
            <a:avLst/>
            <a:gdLst>
              <a:gd name="connsiteX0" fmla="*/ 0 w 1075272"/>
              <a:gd name="connsiteY0" fmla="*/ 537636 h 1075272"/>
              <a:gd name="connsiteX1" fmla="*/ 537636 w 1075272"/>
              <a:gd name="connsiteY1" fmla="*/ 0 h 1075272"/>
              <a:gd name="connsiteX2" fmla="*/ 1075272 w 1075272"/>
              <a:gd name="connsiteY2" fmla="*/ 537636 h 1075272"/>
              <a:gd name="connsiteX3" fmla="*/ 537636 w 1075272"/>
              <a:gd name="connsiteY3" fmla="*/ 1075272 h 1075272"/>
              <a:gd name="connsiteX4" fmla="*/ 0 w 1075272"/>
              <a:gd name="connsiteY4" fmla="*/ 537636 h 107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272" h="1075272">
                <a:moveTo>
                  <a:pt x="0" y="537636"/>
                </a:moveTo>
                <a:cubicBezTo>
                  <a:pt x="0" y="240708"/>
                  <a:pt x="240708" y="0"/>
                  <a:pt x="537636" y="0"/>
                </a:cubicBezTo>
                <a:cubicBezTo>
                  <a:pt x="834564" y="0"/>
                  <a:pt x="1075272" y="240708"/>
                  <a:pt x="1075272" y="537636"/>
                </a:cubicBezTo>
                <a:cubicBezTo>
                  <a:pt x="1075272" y="834564"/>
                  <a:pt x="834564" y="1075272"/>
                  <a:pt x="537636" y="1075272"/>
                </a:cubicBezTo>
                <a:cubicBezTo>
                  <a:pt x="240708" y="1075272"/>
                  <a:pt x="0" y="834564"/>
                  <a:pt x="0" y="537636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71000">
                <a:schemeClr val="accent2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346" name="任意多边形: 形状 30"/>
          <p:cNvSpPr/>
          <p:nvPr>
            <p:custDataLst>
              <p:tags r:id="rId32"/>
            </p:custDataLst>
          </p:nvPr>
        </p:nvSpPr>
        <p:spPr>
          <a:xfrm>
            <a:off x="403225" y="1811655"/>
            <a:ext cx="463550" cy="463550"/>
          </a:xfrm>
          <a:custGeom>
            <a:avLst/>
            <a:gdLst>
              <a:gd name="connsiteX0" fmla="*/ 0 w 1075272"/>
              <a:gd name="connsiteY0" fmla="*/ 537636 h 1075272"/>
              <a:gd name="connsiteX1" fmla="*/ 537636 w 1075272"/>
              <a:gd name="connsiteY1" fmla="*/ 0 h 1075272"/>
              <a:gd name="connsiteX2" fmla="*/ 1075272 w 1075272"/>
              <a:gd name="connsiteY2" fmla="*/ 537636 h 1075272"/>
              <a:gd name="connsiteX3" fmla="*/ 537636 w 1075272"/>
              <a:gd name="connsiteY3" fmla="*/ 1075272 h 1075272"/>
              <a:gd name="connsiteX4" fmla="*/ 0 w 1075272"/>
              <a:gd name="connsiteY4" fmla="*/ 537636 h 107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272" h="1075272">
                <a:moveTo>
                  <a:pt x="0" y="537636"/>
                </a:moveTo>
                <a:cubicBezTo>
                  <a:pt x="0" y="240708"/>
                  <a:pt x="240708" y="0"/>
                  <a:pt x="537636" y="0"/>
                </a:cubicBezTo>
                <a:cubicBezTo>
                  <a:pt x="834564" y="0"/>
                  <a:pt x="1075272" y="240708"/>
                  <a:pt x="1075272" y="537636"/>
                </a:cubicBezTo>
                <a:cubicBezTo>
                  <a:pt x="1075272" y="834564"/>
                  <a:pt x="834564" y="1075272"/>
                  <a:pt x="537636" y="1075272"/>
                </a:cubicBezTo>
                <a:cubicBezTo>
                  <a:pt x="240708" y="1075272"/>
                  <a:pt x="0" y="834564"/>
                  <a:pt x="0" y="537636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71000">
                <a:schemeClr val="accent2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7" name="椭圆 346"/>
          <p:cNvSpPr/>
          <p:nvPr>
            <p:custDataLst>
              <p:tags r:id="rId33"/>
            </p:custDataLst>
          </p:nvPr>
        </p:nvSpPr>
        <p:spPr>
          <a:xfrm>
            <a:off x="1035685" y="1515745"/>
            <a:ext cx="1053465" cy="1053465"/>
          </a:xfrm>
          <a:prstGeom prst="ellipse">
            <a:avLst/>
          </a:prstGeom>
          <a:noFill/>
          <a:ln w="6350">
            <a:solidFill>
              <a:schemeClr val="tx1">
                <a:lumMod val="65000"/>
                <a:lumOff val="35000"/>
                <a:alpha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348" name="图片 15" descr="343439383331313b343532303033313bd3a6d3c3c9ccb3c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/>
          <a:stretch>
            <a:fillRect/>
          </a:stretch>
        </p:blipFill>
        <p:spPr>
          <a:xfrm>
            <a:off x="1477010" y="1012190"/>
            <a:ext cx="170180" cy="170180"/>
          </a:xfrm>
          <a:prstGeom prst="rect">
            <a:avLst/>
          </a:prstGeom>
        </p:spPr>
      </p:pic>
      <p:sp>
        <p:nvSpPr>
          <p:cNvPr id="349" name="任意多边形: 形状 39"/>
          <p:cNvSpPr/>
          <p:nvPr>
            <p:custDataLst>
              <p:tags r:id="rId35"/>
            </p:custDataLst>
          </p:nvPr>
        </p:nvSpPr>
        <p:spPr>
          <a:xfrm>
            <a:off x="1134110" y="1613535"/>
            <a:ext cx="857250" cy="857250"/>
          </a:xfrm>
          <a:custGeom>
            <a:avLst/>
            <a:gdLst>
              <a:gd name="connsiteX0" fmla="*/ 0 w 1536103"/>
              <a:gd name="connsiteY0" fmla="*/ 768052 h 1536103"/>
              <a:gd name="connsiteX1" fmla="*/ 768052 w 1536103"/>
              <a:gd name="connsiteY1" fmla="*/ 0 h 1536103"/>
              <a:gd name="connsiteX2" fmla="*/ 1536104 w 1536103"/>
              <a:gd name="connsiteY2" fmla="*/ 768052 h 1536103"/>
              <a:gd name="connsiteX3" fmla="*/ 768052 w 1536103"/>
              <a:gd name="connsiteY3" fmla="*/ 1536104 h 1536103"/>
              <a:gd name="connsiteX4" fmla="*/ 0 w 1536103"/>
              <a:gd name="connsiteY4" fmla="*/ 768052 h 1536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6103" h="1536103">
                <a:moveTo>
                  <a:pt x="0" y="768052"/>
                </a:moveTo>
                <a:cubicBezTo>
                  <a:pt x="0" y="343869"/>
                  <a:pt x="343869" y="0"/>
                  <a:pt x="768052" y="0"/>
                </a:cubicBezTo>
                <a:cubicBezTo>
                  <a:pt x="1192235" y="0"/>
                  <a:pt x="1536104" y="343869"/>
                  <a:pt x="1536104" y="768052"/>
                </a:cubicBezTo>
                <a:cubicBezTo>
                  <a:pt x="1536104" y="1192235"/>
                  <a:pt x="1192235" y="1536104"/>
                  <a:pt x="768052" y="1536104"/>
                </a:cubicBezTo>
                <a:cubicBezTo>
                  <a:pt x="343869" y="1536104"/>
                  <a:pt x="0" y="1192235"/>
                  <a:pt x="0" y="76805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71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8100000" algn="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71755" tIns="71755" rIns="71755" bIns="71755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 b="1">
                <a:solidFill>
                  <a:srgbClr val="FFFFFF"/>
                </a:solidFill>
                <a:latin typeface="+mj-ea"/>
                <a:ea typeface="+mj-ea"/>
                <a:cs typeface="+mj-ea"/>
                <a:sym typeface="+mn-ea"/>
              </a:rPr>
              <a:t>星状</a:t>
            </a:r>
            <a:endParaRPr lang="zh-CN" altLang="en-US" sz="1400" b="1">
              <a:solidFill>
                <a:srgbClr val="FFFFFF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pic>
        <p:nvPicPr>
          <p:cNvPr id="351" name="图片 19" descr="343435383036303b343532343136343bcfeec4bfb7b6cea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/>
          <a:stretch>
            <a:fillRect/>
          </a:stretch>
        </p:blipFill>
        <p:spPr>
          <a:xfrm>
            <a:off x="543560" y="1951990"/>
            <a:ext cx="170180" cy="170180"/>
          </a:xfrm>
          <a:prstGeom prst="rect">
            <a:avLst/>
          </a:prstGeom>
        </p:spPr>
      </p:pic>
      <p:pic>
        <p:nvPicPr>
          <p:cNvPr id="352" name="图片 20" descr="343435383038363b343532323339383bd6b4d0d0cad6b6ce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/>
          <a:stretch>
            <a:fillRect/>
          </a:stretch>
        </p:blipFill>
        <p:spPr>
          <a:xfrm>
            <a:off x="1478280" y="2865755"/>
            <a:ext cx="170180" cy="170180"/>
          </a:xfrm>
          <a:prstGeom prst="rect">
            <a:avLst/>
          </a:prstGeom>
        </p:spPr>
      </p:pic>
      <p:pic>
        <p:nvPicPr>
          <p:cNvPr id="353" name="图片 19" descr="343435383038363b343532323339393bd6b4d0d0d5aad2aa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/>
          <a:stretch>
            <a:fillRect/>
          </a:stretch>
        </p:blipFill>
        <p:spPr>
          <a:xfrm>
            <a:off x="2403475" y="1958340"/>
            <a:ext cx="170180" cy="170180"/>
          </a:xfrm>
          <a:prstGeom prst="rect">
            <a:avLst/>
          </a:prstGeom>
        </p:spPr>
      </p:pic>
      <p:cxnSp>
        <p:nvCxnSpPr>
          <p:cNvPr id="360" name="直接箭头连接符 359"/>
          <p:cNvCxnSpPr/>
          <p:nvPr/>
        </p:nvCxnSpPr>
        <p:spPr>
          <a:xfrm>
            <a:off x="1562735" y="1329690"/>
            <a:ext cx="0" cy="28384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1" name="直接箭头连接符 360"/>
          <p:cNvCxnSpPr>
            <a:stCxn id="349" idx="2"/>
            <a:endCxn id="345" idx="0"/>
          </p:cNvCxnSpPr>
          <p:nvPr/>
        </p:nvCxnSpPr>
        <p:spPr>
          <a:xfrm>
            <a:off x="1991360" y="2042160"/>
            <a:ext cx="265430" cy="1270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2" name="直接箭头连接符 361"/>
          <p:cNvCxnSpPr>
            <a:stCxn id="349" idx="3"/>
            <a:endCxn id="343" idx="1"/>
          </p:cNvCxnSpPr>
          <p:nvPr/>
        </p:nvCxnSpPr>
        <p:spPr>
          <a:xfrm>
            <a:off x="1562735" y="2470785"/>
            <a:ext cx="0" cy="2482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3" name="直接箭头连接符 362"/>
          <p:cNvCxnSpPr>
            <a:stCxn id="346" idx="2"/>
            <a:endCxn id="349" idx="0"/>
          </p:cNvCxnSpPr>
          <p:nvPr/>
        </p:nvCxnSpPr>
        <p:spPr>
          <a:xfrm flipV="1">
            <a:off x="866775" y="2042160"/>
            <a:ext cx="267335" cy="1270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03225" y="3559810"/>
            <a:ext cx="5577840" cy="2613025"/>
            <a:chOff x="635" y="5606"/>
            <a:chExt cx="8784" cy="4115"/>
          </a:xfrm>
        </p:grpSpPr>
        <p:sp>
          <p:nvSpPr>
            <p:cNvPr id="365" name="任意多边形: 形状 7"/>
            <p:cNvSpPr/>
            <p:nvPr>
              <p:custDataLst>
                <p:tags r:id="rId39"/>
              </p:custDataLst>
            </p:nvPr>
          </p:nvSpPr>
          <p:spPr>
            <a:xfrm>
              <a:off x="1280" y="5690"/>
              <a:ext cx="7881" cy="3590"/>
            </a:xfrm>
            <a:custGeom>
              <a:avLst/>
              <a:gdLst>
                <a:gd name="connsiteX0" fmla="*/ 1309688 w 6238875"/>
                <a:gd name="connsiteY0" fmla="*/ 666750 h 2842164"/>
                <a:gd name="connsiteX1" fmla="*/ 0 w 6238875"/>
                <a:gd name="connsiteY1" fmla="*/ 1662113 h 2842164"/>
                <a:gd name="connsiteX2" fmla="*/ 1281113 w 6238875"/>
                <a:gd name="connsiteY2" fmla="*/ 2400300 h 2842164"/>
                <a:gd name="connsiteX3" fmla="*/ 3167063 w 6238875"/>
                <a:gd name="connsiteY3" fmla="*/ 2842165 h 2842164"/>
                <a:gd name="connsiteX4" fmla="*/ 6238875 w 6238875"/>
                <a:gd name="connsiteY4" fmla="*/ 2690813 h 2842164"/>
                <a:gd name="connsiteX5" fmla="*/ 5176838 w 6238875"/>
                <a:gd name="connsiteY5" fmla="*/ 666750 h 2842164"/>
                <a:gd name="connsiteX6" fmla="*/ 4081463 w 6238875"/>
                <a:gd name="connsiteY6" fmla="*/ 0 h 2842164"/>
                <a:gd name="connsiteX7" fmla="*/ 1309688 w 6238875"/>
                <a:gd name="connsiteY7" fmla="*/ 666750 h 284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8875" h="2842164">
                  <a:moveTo>
                    <a:pt x="1309688" y="666750"/>
                  </a:moveTo>
                  <a:lnTo>
                    <a:pt x="0" y="1662113"/>
                  </a:lnTo>
                  <a:lnTo>
                    <a:pt x="1281113" y="2400300"/>
                  </a:lnTo>
                  <a:lnTo>
                    <a:pt x="3167063" y="2842165"/>
                  </a:lnTo>
                  <a:lnTo>
                    <a:pt x="6238875" y="2690813"/>
                  </a:lnTo>
                  <a:lnTo>
                    <a:pt x="5176838" y="666750"/>
                  </a:lnTo>
                  <a:lnTo>
                    <a:pt x="4081463" y="0"/>
                  </a:lnTo>
                  <a:lnTo>
                    <a:pt x="1309688" y="666750"/>
                  </a:lnTo>
                  <a:close/>
                </a:path>
              </a:pathLst>
            </a:custGeom>
            <a:noFill/>
            <a:ln w="9525" cap="flat">
              <a:solidFill>
                <a:schemeClr val="accent1">
                  <a:lumMod val="40000"/>
                  <a:lumOff val="60000"/>
                  <a:alpha val="7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66" name="任意多边形: 形状 8"/>
            <p:cNvSpPr/>
            <p:nvPr>
              <p:custDataLst>
                <p:tags r:id="rId40"/>
              </p:custDataLst>
            </p:nvPr>
          </p:nvSpPr>
          <p:spPr>
            <a:xfrm>
              <a:off x="2898" y="6533"/>
              <a:ext cx="1245" cy="2190"/>
            </a:xfrm>
            <a:custGeom>
              <a:avLst/>
              <a:gdLst>
                <a:gd name="connsiteX0" fmla="*/ 985838 w 985837"/>
                <a:gd name="connsiteY0" fmla="*/ 1604963 h 1733550"/>
                <a:gd name="connsiteX1" fmla="*/ 0 w 985837"/>
                <a:gd name="connsiteY1" fmla="*/ 1733550 h 1733550"/>
                <a:gd name="connsiteX2" fmla="*/ 28575 w 985837"/>
                <a:gd name="connsiteY2" fmla="*/ 0 h 1733550"/>
                <a:gd name="connsiteX3" fmla="*/ 985838 w 985837"/>
                <a:gd name="connsiteY3" fmla="*/ 1604963 h 173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5837" h="1733550">
                  <a:moveTo>
                    <a:pt x="985838" y="1604963"/>
                  </a:moveTo>
                  <a:lnTo>
                    <a:pt x="0" y="1733550"/>
                  </a:lnTo>
                  <a:lnTo>
                    <a:pt x="28575" y="0"/>
                  </a:lnTo>
                  <a:lnTo>
                    <a:pt x="985838" y="1604963"/>
                  </a:lnTo>
                  <a:close/>
                </a:path>
              </a:pathLst>
            </a:custGeom>
            <a:noFill/>
            <a:ln w="9525" cap="flat">
              <a:solidFill>
                <a:schemeClr val="accent1">
                  <a:lumMod val="40000"/>
                  <a:lumOff val="60000"/>
                  <a:alpha val="7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67" name="任意多边形: 形状 9"/>
            <p:cNvSpPr/>
            <p:nvPr>
              <p:custDataLst>
                <p:tags r:id="rId41"/>
              </p:custDataLst>
            </p:nvPr>
          </p:nvSpPr>
          <p:spPr>
            <a:xfrm>
              <a:off x="2935" y="6533"/>
              <a:ext cx="4482" cy="2748"/>
            </a:xfrm>
            <a:custGeom>
              <a:avLst/>
              <a:gdLst>
                <a:gd name="connsiteX0" fmla="*/ 0 w 3548062"/>
                <a:gd name="connsiteY0" fmla="*/ 0 h 2175414"/>
                <a:gd name="connsiteX1" fmla="*/ 1866900 w 3548062"/>
                <a:gd name="connsiteY1" fmla="*/ 511874 h 2175414"/>
                <a:gd name="connsiteX2" fmla="*/ 957263 w 3548062"/>
                <a:gd name="connsiteY2" fmla="*/ 1604963 h 2175414"/>
                <a:gd name="connsiteX3" fmla="*/ 1857375 w 3548062"/>
                <a:gd name="connsiteY3" fmla="*/ 2175415 h 2175414"/>
                <a:gd name="connsiteX4" fmla="*/ 3548063 w 3548062"/>
                <a:gd name="connsiteY4" fmla="*/ 1509713 h 2175414"/>
                <a:gd name="connsiteX5" fmla="*/ 1866900 w 3548062"/>
                <a:gd name="connsiteY5" fmla="*/ 511874 h 2175414"/>
                <a:gd name="connsiteX6" fmla="*/ 1866900 w 3548062"/>
                <a:gd name="connsiteY6" fmla="*/ 2056543 h 217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062" h="2175414">
                  <a:moveTo>
                    <a:pt x="0" y="0"/>
                  </a:moveTo>
                  <a:lnTo>
                    <a:pt x="1866900" y="511874"/>
                  </a:lnTo>
                  <a:lnTo>
                    <a:pt x="957263" y="1604963"/>
                  </a:lnTo>
                  <a:lnTo>
                    <a:pt x="1857375" y="2175415"/>
                  </a:lnTo>
                  <a:lnTo>
                    <a:pt x="3548063" y="1509713"/>
                  </a:lnTo>
                  <a:lnTo>
                    <a:pt x="1866900" y="511874"/>
                  </a:lnTo>
                  <a:lnTo>
                    <a:pt x="1866900" y="2056543"/>
                  </a:lnTo>
                </a:path>
              </a:pathLst>
            </a:custGeom>
            <a:noFill/>
            <a:ln w="9525" cap="flat">
              <a:solidFill>
                <a:schemeClr val="accent1">
                  <a:lumMod val="40000"/>
                  <a:lumOff val="60000"/>
                  <a:alpha val="7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68" name="任意多边形: 形状 10"/>
            <p:cNvSpPr/>
            <p:nvPr>
              <p:custDataLst>
                <p:tags r:id="rId42"/>
              </p:custDataLst>
            </p:nvPr>
          </p:nvSpPr>
          <p:spPr>
            <a:xfrm>
              <a:off x="5292" y="5690"/>
              <a:ext cx="3868" cy="3399"/>
            </a:xfrm>
            <a:custGeom>
              <a:avLst/>
              <a:gdLst>
                <a:gd name="connsiteX0" fmla="*/ 904875 w 3062287"/>
                <a:gd name="connsiteY0" fmla="*/ 0 h 2690812"/>
                <a:gd name="connsiteX1" fmla="*/ 0 w 3062287"/>
                <a:gd name="connsiteY1" fmla="*/ 1178624 h 2690812"/>
                <a:gd name="connsiteX2" fmla="*/ 2000250 w 3062287"/>
                <a:gd name="connsiteY2" fmla="*/ 742950 h 2690812"/>
                <a:gd name="connsiteX3" fmla="*/ 1681163 w 3062287"/>
                <a:gd name="connsiteY3" fmla="*/ 2176463 h 2690812"/>
                <a:gd name="connsiteX4" fmla="*/ 3062288 w 3062287"/>
                <a:gd name="connsiteY4" fmla="*/ 2690813 h 26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2287" h="2690812">
                  <a:moveTo>
                    <a:pt x="904875" y="0"/>
                  </a:moveTo>
                  <a:lnTo>
                    <a:pt x="0" y="1178624"/>
                  </a:lnTo>
                  <a:lnTo>
                    <a:pt x="2000250" y="742950"/>
                  </a:lnTo>
                  <a:lnTo>
                    <a:pt x="1681163" y="2176463"/>
                  </a:lnTo>
                  <a:lnTo>
                    <a:pt x="3062288" y="2690813"/>
                  </a:lnTo>
                </a:path>
              </a:pathLst>
            </a:custGeom>
            <a:noFill/>
            <a:ln w="9525" cap="flat">
              <a:solidFill>
                <a:schemeClr val="accent1">
                  <a:lumMod val="40000"/>
                  <a:lumOff val="60000"/>
                  <a:alpha val="7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000">
                <a:solidFill>
                  <a:schemeClr val="tx1"/>
                </a:solidFill>
              </a:endParaRPr>
            </a:p>
          </p:txBody>
        </p:sp>
        <p:sp>
          <p:nvSpPr>
            <p:cNvPr id="369" name="任意多边形: 形状 12"/>
            <p:cNvSpPr/>
            <p:nvPr>
              <p:custDataLst>
                <p:tags r:id="rId43"/>
              </p:custDataLst>
            </p:nvPr>
          </p:nvSpPr>
          <p:spPr>
            <a:xfrm>
              <a:off x="4174" y="6123"/>
              <a:ext cx="2238" cy="2238"/>
            </a:xfrm>
            <a:custGeom>
              <a:avLst/>
              <a:gdLst>
                <a:gd name="connsiteX0" fmla="*/ 1771650 w 1771650"/>
                <a:gd name="connsiteY0" fmla="*/ 885825 h 1771650"/>
                <a:gd name="connsiteX1" fmla="*/ 885825 w 1771650"/>
                <a:gd name="connsiteY1" fmla="*/ 1771650 h 1771650"/>
                <a:gd name="connsiteX2" fmla="*/ 0 w 1771650"/>
                <a:gd name="connsiteY2" fmla="*/ 885825 h 1771650"/>
                <a:gd name="connsiteX3" fmla="*/ 885825 w 1771650"/>
                <a:gd name="connsiteY3" fmla="*/ 0 h 1771650"/>
                <a:gd name="connsiteX4" fmla="*/ 1771650 w 1771650"/>
                <a:gd name="connsiteY4" fmla="*/ 885825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1650" h="1771650">
                  <a:moveTo>
                    <a:pt x="1771650" y="885825"/>
                  </a:moveTo>
                  <a:cubicBezTo>
                    <a:pt x="1771650" y="1375053"/>
                    <a:pt x="1375053" y="1771650"/>
                    <a:pt x="885825" y="1771650"/>
                  </a:cubicBezTo>
                  <a:cubicBezTo>
                    <a:pt x="396597" y="1771650"/>
                    <a:pt x="0" y="1375053"/>
                    <a:pt x="0" y="885825"/>
                  </a:cubicBezTo>
                  <a:cubicBezTo>
                    <a:pt x="0" y="396597"/>
                    <a:pt x="396597" y="0"/>
                    <a:pt x="885825" y="0"/>
                  </a:cubicBezTo>
                  <a:cubicBezTo>
                    <a:pt x="1375053" y="0"/>
                    <a:pt x="1771650" y="396597"/>
                    <a:pt x="1771650" y="88582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100000"/>
                  </a:schemeClr>
                </a:gs>
                <a:gs pos="16000">
                  <a:schemeClr val="accent1">
                    <a:alpha val="10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5400" cap="flat">
              <a:noFill/>
              <a:prstDash val="solid"/>
              <a:miter/>
            </a:ln>
            <a:effectLst>
              <a:outerShdw blurRad="762000" dist="368300" dir="2100000" sx="102000" sy="102000" algn="ctr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360045" tIns="935990" rIns="360045" bIns="45720" numCol="1" spcCol="0" rtlCol="0" fromWordArt="0" anchor="b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solidFill>
                    <a:srgbClr val="FFFFFF"/>
                  </a:solidFill>
                  <a:sym typeface="+mn-ea"/>
                </a:rPr>
                <a:t>企业服务</a:t>
              </a:r>
              <a:r>
                <a:rPr lang="zh-CN" altLang="en-US" sz="1400" b="1">
                  <a:solidFill>
                    <a:srgbClr val="FFFFFF"/>
                  </a:solidFill>
                  <a:sym typeface="+mn-ea"/>
                </a:rPr>
                <a:t>内容</a:t>
              </a:r>
              <a:endParaRPr lang="zh-CN" altLang="en-US" sz="1400" b="1">
                <a:solidFill>
                  <a:srgbClr val="FFFFFF"/>
                </a:solidFill>
                <a:sym typeface="+mn-ea"/>
              </a:endParaRPr>
            </a:p>
          </p:txBody>
        </p:sp>
        <p:sp useBgFill="1">
          <p:nvSpPr>
            <p:cNvPr id="370" name="任意多边形: 形状 19"/>
            <p:cNvSpPr/>
            <p:nvPr>
              <p:custDataLst>
                <p:tags r:id="rId44"/>
              </p:custDataLst>
            </p:nvPr>
          </p:nvSpPr>
          <p:spPr>
            <a:xfrm>
              <a:off x="1166" y="7675"/>
              <a:ext cx="229" cy="229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 useBgFill="1">
          <p:nvSpPr>
            <p:cNvPr id="371" name="任意多边形: 形状 20"/>
            <p:cNvSpPr/>
            <p:nvPr>
              <p:custDataLst>
                <p:tags r:id="rId45"/>
              </p:custDataLst>
            </p:nvPr>
          </p:nvSpPr>
          <p:spPr>
            <a:xfrm>
              <a:off x="6351" y="5606"/>
              <a:ext cx="169" cy="169"/>
            </a:xfrm>
            <a:custGeom>
              <a:avLst/>
              <a:gdLst>
                <a:gd name="connsiteX0" fmla="*/ 133350 w 133350"/>
                <a:gd name="connsiteY0" fmla="*/ 66675 h 133350"/>
                <a:gd name="connsiteX1" fmla="*/ 66675 w 133350"/>
                <a:gd name="connsiteY1" fmla="*/ 133350 h 133350"/>
                <a:gd name="connsiteX2" fmla="*/ 0 w 133350"/>
                <a:gd name="connsiteY2" fmla="*/ 66675 h 133350"/>
                <a:gd name="connsiteX3" fmla="*/ 66675 w 133350"/>
                <a:gd name="connsiteY3" fmla="*/ 0 h 133350"/>
                <a:gd name="connsiteX4" fmla="*/ 133350 w 133350"/>
                <a:gd name="connsiteY4" fmla="*/ 6667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 useBgFill="1">
          <p:nvSpPr>
            <p:cNvPr id="372" name="任意多边形: 形状 22"/>
            <p:cNvSpPr/>
            <p:nvPr>
              <p:custDataLst>
                <p:tags r:id="rId46"/>
              </p:custDataLst>
            </p:nvPr>
          </p:nvSpPr>
          <p:spPr>
            <a:xfrm>
              <a:off x="4029" y="8445"/>
              <a:ext cx="229" cy="229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1">
                      <a:alpha val="40000"/>
                    </a:schemeClr>
                  </a:gs>
                  <a:gs pos="100000">
                    <a:schemeClr val="accent1">
                      <a:alpha val="25000"/>
                    </a:schemeClr>
                  </a:gs>
                </a:gsLst>
                <a:lin ang="0" scaled="0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pic>
          <p:nvPicPr>
            <p:cNvPr id="373" name="图片 372" descr="建筑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/>
            <a:stretch>
              <a:fillRect/>
            </a:stretch>
          </p:blipFill>
          <p:spPr>
            <a:xfrm>
              <a:off x="4930" y="6409"/>
              <a:ext cx="725" cy="725"/>
            </a:xfrm>
            <a:prstGeom prst="rect">
              <a:avLst/>
            </a:prstGeom>
          </p:spPr>
        </p:pic>
        <p:sp>
          <p:nvSpPr>
            <p:cNvPr id="374" name="任意多边形: 形状 21"/>
            <p:cNvSpPr/>
            <p:nvPr>
              <p:custDataLst>
                <p:tags r:id="rId48"/>
              </p:custDataLst>
            </p:nvPr>
          </p:nvSpPr>
          <p:spPr>
            <a:xfrm>
              <a:off x="9191" y="6009"/>
              <a:ext cx="229" cy="229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lumMod val="60000"/>
                    <a:lumOff val="40000"/>
                    <a:alpha val="900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75" name="任意多边形: 形状 21"/>
            <p:cNvSpPr/>
            <p:nvPr>
              <p:custDataLst>
                <p:tags r:id="rId49"/>
              </p:custDataLst>
            </p:nvPr>
          </p:nvSpPr>
          <p:spPr>
            <a:xfrm>
              <a:off x="635" y="5775"/>
              <a:ext cx="760" cy="760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1">
                    <a:lumMod val="40000"/>
                    <a:lumOff val="60000"/>
                    <a:alpha val="19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76" name="任意多边形: 形状 21"/>
            <p:cNvSpPr/>
            <p:nvPr>
              <p:custDataLst>
                <p:tags r:id="rId50"/>
              </p:custDataLst>
            </p:nvPr>
          </p:nvSpPr>
          <p:spPr>
            <a:xfrm>
              <a:off x="1042" y="8831"/>
              <a:ext cx="372" cy="372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lumMod val="20000"/>
                    <a:lumOff val="80000"/>
                    <a:alpha val="21000"/>
                  </a:schemeClr>
                </a:gs>
                <a:gs pos="0">
                  <a:schemeClr val="accent1">
                    <a:lumMod val="40000"/>
                    <a:lumOff val="60000"/>
                    <a:alpha val="19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77" name="任意多边形: 形状 21"/>
            <p:cNvSpPr/>
            <p:nvPr>
              <p:custDataLst>
                <p:tags r:id="rId51"/>
              </p:custDataLst>
            </p:nvPr>
          </p:nvSpPr>
          <p:spPr>
            <a:xfrm>
              <a:off x="1792" y="8975"/>
              <a:ext cx="161" cy="161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lumMod val="60000"/>
                    <a:lumOff val="40000"/>
                    <a:alpha val="900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 useBgFill="1">
          <p:nvSpPr>
            <p:cNvPr id="379" name="任意多边形: 形状 13"/>
            <p:cNvSpPr/>
            <p:nvPr>
              <p:custDataLst>
                <p:tags r:id="rId52"/>
              </p:custDataLst>
            </p:nvPr>
          </p:nvSpPr>
          <p:spPr>
            <a:xfrm>
              <a:off x="2333" y="5931"/>
              <a:ext cx="1203" cy="1203"/>
            </a:xfrm>
            <a:custGeom>
              <a:avLst/>
              <a:gdLst>
                <a:gd name="connsiteX0" fmla="*/ 952500 w 952500"/>
                <a:gd name="connsiteY0" fmla="*/ 476250 h 952500"/>
                <a:gd name="connsiteX1" fmla="*/ 476250 w 952500"/>
                <a:gd name="connsiteY1" fmla="*/ 952500 h 952500"/>
                <a:gd name="connsiteX2" fmla="*/ 0 w 952500"/>
                <a:gd name="connsiteY2" fmla="*/ 476250 h 952500"/>
                <a:gd name="connsiteX3" fmla="*/ 476250 w 952500"/>
                <a:gd name="connsiteY3" fmla="*/ 0 h 952500"/>
                <a:gd name="connsiteX4" fmla="*/ 952500 w 952500"/>
                <a:gd name="connsiteY4" fmla="*/ 47625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0" h="952500">
                  <a:moveTo>
                    <a:pt x="952500" y="476250"/>
                  </a:moveTo>
                  <a:cubicBezTo>
                    <a:pt x="952500" y="739276"/>
                    <a:pt x="739276" y="952500"/>
                    <a:pt x="476250" y="952500"/>
                  </a:cubicBezTo>
                  <a:cubicBezTo>
                    <a:pt x="213224" y="952500"/>
                    <a:pt x="0" y="739276"/>
                    <a:pt x="0" y="476250"/>
                  </a:cubicBezTo>
                  <a:cubicBezTo>
                    <a:pt x="0" y="213224"/>
                    <a:pt x="213224" y="0"/>
                    <a:pt x="476250" y="0"/>
                  </a:cubicBezTo>
                  <a:cubicBezTo>
                    <a:pt x="739276" y="0"/>
                    <a:pt x="952500" y="213224"/>
                    <a:pt x="952500" y="476250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1">
                      <a:lumMod val="40000"/>
                      <a:lumOff val="60000"/>
                      <a:alpha val="100000"/>
                    </a:schemeClr>
                  </a:gs>
                  <a:gs pos="100000">
                    <a:schemeClr val="accent1">
                      <a:alpha val="40000"/>
                    </a:schemeClr>
                  </a:gs>
                </a:gsLst>
                <a:lin ang="0" scaled="0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 useBgFill="1">
          <p:nvSpPr>
            <p:cNvPr id="380" name="任意多边形: 形状 14"/>
            <p:cNvSpPr/>
            <p:nvPr>
              <p:custDataLst>
                <p:tags r:id="rId53"/>
              </p:custDataLst>
            </p:nvPr>
          </p:nvSpPr>
          <p:spPr>
            <a:xfrm>
              <a:off x="7266" y="6075"/>
              <a:ext cx="1107" cy="1107"/>
            </a:xfrm>
            <a:custGeom>
              <a:avLst/>
              <a:gdLst>
                <a:gd name="connsiteX0" fmla="*/ 876300 w 876300"/>
                <a:gd name="connsiteY0" fmla="*/ 438150 h 876300"/>
                <a:gd name="connsiteX1" fmla="*/ 438150 w 876300"/>
                <a:gd name="connsiteY1" fmla="*/ 876300 h 876300"/>
                <a:gd name="connsiteX2" fmla="*/ 0 w 876300"/>
                <a:gd name="connsiteY2" fmla="*/ 438150 h 876300"/>
                <a:gd name="connsiteX3" fmla="*/ 438150 w 876300"/>
                <a:gd name="connsiteY3" fmla="*/ 0 h 876300"/>
                <a:gd name="connsiteX4" fmla="*/ 876300 w 876300"/>
                <a:gd name="connsiteY4" fmla="*/ 438150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300" h="876300">
                  <a:moveTo>
                    <a:pt x="876300" y="438150"/>
                  </a:moveTo>
                  <a:cubicBezTo>
                    <a:pt x="876300" y="680134"/>
                    <a:pt x="680134" y="876300"/>
                    <a:pt x="438150" y="876300"/>
                  </a:cubicBezTo>
                  <a:cubicBezTo>
                    <a:pt x="196167" y="876300"/>
                    <a:pt x="0" y="680134"/>
                    <a:pt x="0" y="438150"/>
                  </a:cubicBezTo>
                  <a:cubicBezTo>
                    <a:pt x="0" y="196166"/>
                    <a:pt x="196167" y="0"/>
                    <a:pt x="438150" y="0"/>
                  </a:cubicBezTo>
                  <a:cubicBezTo>
                    <a:pt x="680134" y="0"/>
                    <a:pt x="876300" y="196166"/>
                    <a:pt x="876300" y="438150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2">
                      <a:lumMod val="20000"/>
                      <a:lumOff val="80000"/>
                      <a:alpha val="100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7000"/>
                    </a:schemeClr>
                  </a:gs>
                </a:gsLst>
                <a:lin ang="180000" scaled="1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  <p:sp useBgFill="1">
          <p:nvSpPr>
            <p:cNvPr id="381" name="任意多边形: 形状 15"/>
            <p:cNvSpPr/>
            <p:nvPr>
              <p:custDataLst>
                <p:tags r:id="rId54"/>
              </p:custDataLst>
            </p:nvPr>
          </p:nvSpPr>
          <p:spPr>
            <a:xfrm>
              <a:off x="6989" y="8013"/>
              <a:ext cx="854" cy="854"/>
            </a:xfrm>
            <a:custGeom>
              <a:avLst/>
              <a:gdLst>
                <a:gd name="connsiteX0" fmla="*/ 676275 w 676275"/>
                <a:gd name="connsiteY0" fmla="*/ 338138 h 676275"/>
                <a:gd name="connsiteX1" fmla="*/ 338138 w 676275"/>
                <a:gd name="connsiteY1" fmla="*/ 676275 h 676275"/>
                <a:gd name="connsiteX2" fmla="*/ 0 w 676275"/>
                <a:gd name="connsiteY2" fmla="*/ 338138 h 676275"/>
                <a:gd name="connsiteX3" fmla="*/ 338138 w 676275"/>
                <a:gd name="connsiteY3" fmla="*/ 0 h 676275"/>
                <a:gd name="connsiteX4" fmla="*/ 676275 w 676275"/>
                <a:gd name="connsiteY4" fmla="*/ 338138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275" h="676275">
                  <a:moveTo>
                    <a:pt x="676275" y="338138"/>
                  </a:moveTo>
                  <a:cubicBezTo>
                    <a:pt x="676275" y="524886"/>
                    <a:pt x="524885" y="676275"/>
                    <a:pt x="338138" y="676275"/>
                  </a:cubicBezTo>
                  <a:cubicBezTo>
                    <a:pt x="151389" y="676275"/>
                    <a:pt x="0" y="524886"/>
                    <a:pt x="0" y="338138"/>
                  </a:cubicBezTo>
                  <a:cubicBezTo>
                    <a:pt x="0" y="151389"/>
                    <a:pt x="151389" y="0"/>
                    <a:pt x="338138" y="0"/>
                  </a:cubicBezTo>
                  <a:cubicBezTo>
                    <a:pt x="524885" y="0"/>
                    <a:pt x="676275" y="151389"/>
                    <a:pt x="676275" y="338138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1">
                      <a:lumMod val="40000"/>
                      <a:lumOff val="60000"/>
                      <a:alpha val="100000"/>
                    </a:schemeClr>
                  </a:gs>
                  <a:gs pos="100000">
                    <a:schemeClr val="accent1">
                      <a:alpha val="40000"/>
                    </a:schemeClr>
                  </a:gs>
                </a:gsLst>
                <a:lin ang="0" scaled="0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0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 useBgFill="1">
          <p:nvSpPr>
            <p:cNvPr id="382" name="任意多边形: 形状 17"/>
            <p:cNvSpPr/>
            <p:nvPr>
              <p:custDataLst>
                <p:tags r:id="rId55"/>
              </p:custDataLst>
            </p:nvPr>
          </p:nvSpPr>
          <p:spPr>
            <a:xfrm>
              <a:off x="4811" y="8783"/>
              <a:ext cx="938" cy="938"/>
            </a:xfrm>
            <a:custGeom>
              <a:avLst/>
              <a:gdLst>
                <a:gd name="connsiteX0" fmla="*/ 742950 w 742950"/>
                <a:gd name="connsiteY0" fmla="*/ 371475 h 742950"/>
                <a:gd name="connsiteX1" fmla="*/ 371475 w 742950"/>
                <a:gd name="connsiteY1" fmla="*/ 742950 h 742950"/>
                <a:gd name="connsiteX2" fmla="*/ 0 w 742950"/>
                <a:gd name="connsiteY2" fmla="*/ 371475 h 742950"/>
                <a:gd name="connsiteX3" fmla="*/ 371475 w 742950"/>
                <a:gd name="connsiteY3" fmla="*/ 0 h 742950"/>
                <a:gd name="connsiteX4" fmla="*/ 742950 w 742950"/>
                <a:gd name="connsiteY4" fmla="*/ 371475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50" h="742950">
                  <a:moveTo>
                    <a:pt x="742950" y="371475"/>
                  </a:moveTo>
                  <a:cubicBezTo>
                    <a:pt x="742950" y="576635"/>
                    <a:pt x="576635" y="742950"/>
                    <a:pt x="371475" y="742950"/>
                  </a:cubicBez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ubicBezTo>
                    <a:pt x="576635" y="0"/>
                    <a:pt x="742950" y="166315"/>
                    <a:pt x="742950" y="371475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2">
                      <a:lumMod val="40000"/>
                      <a:lumOff val="60000"/>
                      <a:alpha val="10000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0" scaled="0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0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  <p:sp useBgFill="1">
          <p:nvSpPr>
            <p:cNvPr id="383" name="任意多边形: 形状 18"/>
            <p:cNvSpPr/>
            <p:nvPr>
              <p:custDataLst>
                <p:tags r:id="rId56"/>
              </p:custDataLst>
            </p:nvPr>
          </p:nvSpPr>
          <p:spPr>
            <a:xfrm>
              <a:off x="2297" y="8121"/>
              <a:ext cx="1131" cy="1131"/>
            </a:xfrm>
            <a:custGeom>
              <a:avLst/>
              <a:gdLst>
                <a:gd name="connsiteX0" fmla="*/ 895350 w 895350"/>
                <a:gd name="connsiteY0" fmla="*/ 447675 h 895350"/>
                <a:gd name="connsiteX1" fmla="*/ 447675 w 895350"/>
                <a:gd name="connsiteY1" fmla="*/ 895350 h 895350"/>
                <a:gd name="connsiteX2" fmla="*/ 0 w 895350"/>
                <a:gd name="connsiteY2" fmla="*/ 447675 h 895350"/>
                <a:gd name="connsiteX3" fmla="*/ 447675 w 895350"/>
                <a:gd name="connsiteY3" fmla="*/ 0 h 895350"/>
                <a:gd name="connsiteX4" fmla="*/ 895350 w 895350"/>
                <a:gd name="connsiteY4" fmla="*/ 447675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350" h="895350">
                  <a:moveTo>
                    <a:pt x="895350" y="447675"/>
                  </a:moveTo>
                  <a:cubicBezTo>
                    <a:pt x="895350" y="694919"/>
                    <a:pt x="694919" y="895350"/>
                    <a:pt x="447675" y="895350"/>
                  </a:cubicBezTo>
                  <a:cubicBezTo>
                    <a:pt x="200431" y="895350"/>
                    <a:pt x="0" y="694919"/>
                    <a:pt x="0" y="447675"/>
                  </a:cubicBezTo>
                  <a:cubicBezTo>
                    <a:pt x="0" y="200431"/>
                    <a:pt x="200431" y="0"/>
                    <a:pt x="447675" y="0"/>
                  </a:cubicBezTo>
                  <a:cubicBezTo>
                    <a:pt x="694919" y="0"/>
                    <a:pt x="895350" y="200431"/>
                    <a:pt x="895350" y="447675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1">
                      <a:lumMod val="20000"/>
                      <a:lumOff val="80000"/>
                      <a:alpha val="100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7000"/>
                    </a:schemeClr>
                  </a:gs>
                </a:gsLst>
                <a:lin ang="180000" scaled="1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4" name="任意多边形: 形状 13"/>
            <p:cNvSpPr/>
            <p:nvPr>
              <p:custDataLst>
                <p:tags r:id="rId57"/>
              </p:custDataLst>
            </p:nvPr>
          </p:nvSpPr>
          <p:spPr>
            <a:xfrm>
              <a:off x="2333" y="5931"/>
              <a:ext cx="1203" cy="1203"/>
            </a:xfrm>
            <a:custGeom>
              <a:avLst/>
              <a:gdLst>
                <a:gd name="connsiteX0" fmla="*/ 952500 w 952500"/>
                <a:gd name="connsiteY0" fmla="*/ 476250 h 952500"/>
                <a:gd name="connsiteX1" fmla="*/ 476250 w 952500"/>
                <a:gd name="connsiteY1" fmla="*/ 952500 h 952500"/>
                <a:gd name="connsiteX2" fmla="*/ 0 w 952500"/>
                <a:gd name="connsiteY2" fmla="*/ 476250 h 952500"/>
                <a:gd name="connsiteX3" fmla="*/ 476250 w 952500"/>
                <a:gd name="connsiteY3" fmla="*/ 0 h 952500"/>
                <a:gd name="connsiteX4" fmla="*/ 952500 w 952500"/>
                <a:gd name="connsiteY4" fmla="*/ 47625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0" h="952500">
                  <a:moveTo>
                    <a:pt x="952500" y="476250"/>
                  </a:moveTo>
                  <a:cubicBezTo>
                    <a:pt x="952500" y="739276"/>
                    <a:pt x="739276" y="952500"/>
                    <a:pt x="476250" y="952500"/>
                  </a:cubicBezTo>
                  <a:cubicBezTo>
                    <a:pt x="213224" y="952500"/>
                    <a:pt x="0" y="739276"/>
                    <a:pt x="0" y="476250"/>
                  </a:cubicBezTo>
                  <a:cubicBezTo>
                    <a:pt x="0" y="213224"/>
                    <a:pt x="213224" y="0"/>
                    <a:pt x="476250" y="0"/>
                  </a:cubicBezTo>
                  <a:cubicBezTo>
                    <a:pt x="739276" y="0"/>
                    <a:pt x="952500" y="213224"/>
                    <a:pt x="952500" y="47625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1">
                      <a:lumMod val="90000"/>
                    </a:schemeClr>
                  </a:solidFill>
                  <a:sym typeface="+mn-ea"/>
                </a:rPr>
                <a:t>仓储</a:t>
              </a:r>
              <a:r>
                <a:rPr lang="zh-CN" altLang="en-US" sz="1000" b="1">
                  <a:solidFill>
                    <a:schemeClr val="accent1">
                      <a:lumMod val="90000"/>
                    </a:schemeClr>
                  </a:solidFill>
                  <a:sym typeface="+mn-ea"/>
                </a:rPr>
                <a:t>物流</a:t>
              </a:r>
              <a:endParaRPr lang="zh-CN" altLang="en-US" sz="10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5" name="任意多边形: 形状 14"/>
            <p:cNvSpPr/>
            <p:nvPr>
              <p:custDataLst>
                <p:tags r:id="rId58"/>
              </p:custDataLst>
            </p:nvPr>
          </p:nvSpPr>
          <p:spPr>
            <a:xfrm>
              <a:off x="7266" y="6075"/>
              <a:ext cx="1107" cy="1107"/>
            </a:xfrm>
            <a:custGeom>
              <a:avLst/>
              <a:gdLst>
                <a:gd name="connsiteX0" fmla="*/ 876300 w 876300"/>
                <a:gd name="connsiteY0" fmla="*/ 438150 h 876300"/>
                <a:gd name="connsiteX1" fmla="*/ 438150 w 876300"/>
                <a:gd name="connsiteY1" fmla="*/ 876300 h 876300"/>
                <a:gd name="connsiteX2" fmla="*/ 0 w 876300"/>
                <a:gd name="connsiteY2" fmla="*/ 438150 h 876300"/>
                <a:gd name="connsiteX3" fmla="*/ 438150 w 876300"/>
                <a:gd name="connsiteY3" fmla="*/ 0 h 876300"/>
                <a:gd name="connsiteX4" fmla="*/ 876300 w 876300"/>
                <a:gd name="connsiteY4" fmla="*/ 438150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300" h="876300">
                  <a:moveTo>
                    <a:pt x="876300" y="438150"/>
                  </a:moveTo>
                  <a:cubicBezTo>
                    <a:pt x="876300" y="680134"/>
                    <a:pt x="680134" y="876300"/>
                    <a:pt x="438150" y="876300"/>
                  </a:cubicBezTo>
                  <a:cubicBezTo>
                    <a:pt x="196167" y="876300"/>
                    <a:pt x="0" y="680134"/>
                    <a:pt x="0" y="438150"/>
                  </a:cubicBezTo>
                  <a:cubicBezTo>
                    <a:pt x="0" y="196166"/>
                    <a:pt x="196167" y="0"/>
                    <a:pt x="438150" y="0"/>
                  </a:cubicBezTo>
                  <a:cubicBezTo>
                    <a:pt x="680134" y="0"/>
                    <a:pt x="876300" y="196166"/>
                    <a:pt x="876300" y="438150"/>
                  </a:cubicBezTo>
                  <a:close/>
                </a:path>
              </a:pathLst>
            </a:custGeom>
            <a:gradFill>
              <a:gsLst>
                <a:gs pos="98000">
                  <a:srgbClr val="D9D9D9">
                    <a:alpha val="20000"/>
                  </a:srgbClr>
                </a:gs>
                <a:gs pos="53000">
                  <a:srgbClr val="FFFFFF">
                    <a:alpha val="20000"/>
                  </a:srgbClr>
                </a:gs>
                <a:gs pos="0">
                  <a:srgbClr val="D9D9D9">
                    <a:alpha val="20000"/>
                  </a:srgbClr>
                </a:gs>
              </a:gsLst>
              <a:lin ang="123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精益</a:t>
              </a: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生产</a:t>
              </a:r>
              <a:endParaRPr lang="zh-CN" altLang="en-US" sz="10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6" name="任意多边形: 形状 15"/>
            <p:cNvSpPr/>
            <p:nvPr>
              <p:custDataLst>
                <p:tags r:id="rId59"/>
              </p:custDataLst>
            </p:nvPr>
          </p:nvSpPr>
          <p:spPr>
            <a:xfrm>
              <a:off x="6989" y="8013"/>
              <a:ext cx="854" cy="854"/>
            </a:xfrm>
            <a:custGeom>
              <a:avLst/>
              <a:gdLst>
                <a:gd name="connsiteX0" fmla="*/ 676275 w 676275"/>
                <a:gd name="connsiteY0" fmla="*/ 338138 h 676275"/>
                <a:gd name="connsiteX1" fmla="*/ 338138 w 676275"/>
                <a:gd name="connsiteY1" fmla="*/ 676275 h 676275"/>
                <a:gd name="connsiteX2" fmla="*/ 0 w 676275"/>
                <a:gd name="connsiteY2" fmla="*/ 338138 h 676275"/>
                <a:gd name="connsiteX3" fmla="*/ 338138 w 676275"/>
                <a:gd name="connsiteY3" fmla="*/ 0 h 676275"/>
                <a:gd name="connsiteX4" fmla="*/ 676275 w 676275"/>
                <a:gd name="connsiteY4" fmla="*/ 338138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275" h="676275">
                  <a:moveTo>
                    <a:pt x="676275" y="338138"/>
                  </a:moveTo>
                  <a:cubicBezTo>
                    <a:pt x="676275" y="524886"/>
                    <a:pt x="524885" y="676275"/>
                    <a:pt x="338138" y="676275"/>
                  </a:cubicBezTo>
                  <a:cubicBezTo>
                    <a:pt x="151389" y="676275"/>
                    <a:pt x="0" y="524886"/>
                    <a:pt x="0" y="338138"/>
                  </a:cubicBezTo>
                  <a:cubicBezTo>
                    <a:pt x="0" y="151389"/>
                    <a:pt x="151389" y="0"/>
                    <a:pt x="338138" y="0"/>
                  </a:cubicBezTo>
                  <a:cubicBezTo>
                    <a:pt x="524885" y="0"/>
                    <a:pt x="676275" y="151389"/>
                    <a:pt x="676275" y="33813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1">
                      <a:lumMod val="90000"/>
                    </a:schemeClr>
                  </a:solidFill>
                  <a:sym typeface="+mn-ea"/>
                </a:rPr>
                <a:t>效率</a:t>
              </a:r>
              <a:endParaRPr lang="zh-CN" altLang="en-US" sz="10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7" name="任意多边形: 形状 17"/>
            <p:cNvSpPr/>
            <p:nvPr>
              <p:custDataLst>
                <p:tags r:id="rId60"/>
              </p:custDataLst>
            </p:nvPr>
          </p:nvSpPr>
          <p:spPr>
            <a:xfrm>
              <a:off x="4811" y="8783"/>
              <a:ext cx="938" cy="938"/>
            </a:xfrm>
            <a:custGeom>
              <a:avLst/>
              <a:gdLst>
                <a:gd name="connsiteX0" fmla="*/ 742950 w 742950"/>
                <a:gd name="connsiteY0" fmla="*/ 371475 h 742950"/>
                <a:gd name="connsiteX1" fmla="*/ 371475 w 742950"/>
                <a:gd name="connsiteY1" fmla="*/ 742950 h 742950"/>
                <a:gd name="connsiteX2" fmla="*/ 0 w 742950"/>
                <a:gd name="connsiteY2" fmla="*/ 371475 h 742950"/>
                <a:gd name="connsiteX3" fmla="*/ 371475 w 742950"/>
                <a:gd name="connsiteY3" fmla="*/ 0 h 742950"/>
                <a:gd name="connsiteX4" fmla="*/ 742950 w 742950"/>
                <a:gd name="connsiteY4" fmla="*/ 371475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50" h="742950">
                  <a:moveTo>
                    <a:pt x="742950" y="371475"/>
                  </a:moveTo>
                  <a:cubicBezTo>
                    <a:pt x="742950" y="576635"/>
                    <a:pt x="576635" y="742950"/>
                    <a:pt x="371475" y="742950"/>
                  </a:cubicBez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ubicBezTo>
                    <a:pt x="576635" y="0"/>
                    <a:pt x="742950" y="166315"/>
                    <a:pt x="742950" y="37147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供应链</a:t>
              </a:r>
              <a:endParaRPr lang="zh-CN" altLang="en-US" sz="10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优化</a:t>
              </a:r>
              <a:endParaRPr lang="zh-CN" altLang="en-US" sz="10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8" name="任意多边形: 形状 18"/>
            <p:cNvSpPr/>
            <p:nvPr>
              <p:custDataLst>
                <p:tags r:id="rId61"/>
              </p:custDataLst>
            </p:nvPr>
          </p:nvSpPr>
          <p:spPr>
            <a:xfrm>
              <a:off x="2297" y="8121"/>
              <a:ext cx="1131" cy="1131"/>
            </a:xfrm>
            <a:custGeom>
              <a:avLst/>
              <a:gdLst>
                <a:gd name="connsiteX0" fmla="*/ 895350 w 895350"/>
                <a:gd name="connsiteY0" fmla="*/ 447675 h 895350"/>
                <a:gd name="connsiteX1" fmla="*/ 447675 w 895350"/>
                <a:gd name="connsiteY1" fmla="*/ 895350 h 895350"/>
                <a:gd name="connsiteX2" fmla="*/ 0 w 895350"/>
                <a:gd name="connsiteY2" fmla="*/ 447675 h 895350"/>
                <a:gd name="connsiteX3" fmla="*/ 447675 w 895350"/>
                <a:gd name="connsiteY3" fmla="*/ 0 h 895350"/>
                <a:gd name="connsiteX4" fmla="*/ 895350 w 895350"/>
                <a:gd name="connsiteY4" fmla="*/ 447675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350" h="895350">
                  <a:moveTo>
                    <a:pt x="895350" y="447675"/>
                  </a:moveTo>
                  <a:cubicBezTo>
                    <a:pt x="895350" y="694919"/>
                    <a:pt x="694919" y="895350"/>
                    <a:pt x="447675" y="895350"/>
                  </a:cubicBezTo>
                  <a:cubicBezTo>
                    <a:pt x="200431" y="895350"/>
                    <a:pt x="0" y="694919"/>
                    <a:pt x="0" y="447675"/>
                  </a:cubicBezTo>
                  <a:cubicBezTo>
                    <a:pt x="0" y="200431"/>
                    <a:pt x="200431" y="0"/>
                    <a:pt x="447675" y="0"/>
                  </a:cubicBezTo>
                  <a:cubicBezTo>
                    <a:pt x="694919" y="0"/>
                    <a:pt x="895350" y="200431"/>
                    <a:pt x="895350" y="447675"/>
                  </a:cubicBezTo>
                  <a:close/>
                </a:path>
              </a:pathLst>
            </a:custGeom>
            <a:gradFill>
              <a:gsLst>
                <a:gs pos="98000">
                  <a:srgbClr val="D9D9D9">
                    <a:alpha val="20000"/>
                  </a:srgbClr>
                </a:gs>
                <a:gs pos="53000">
                  <a:srgbClr val="FFFFFF">
                    <a:alpha val="20000"/>
                  </a:srgbClr>
                </a:gs>
                <a:gs pos="0">
                  <a:srgbClr val="D9D9D9">
                    <a:alpha val="20000"/>
                  </a:srgbClr>
                </a:gs>
              </a:gsLst>
              <a:lin ang="123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1">
                      <a:lumMod val="90000"/>
                    </a:schemeClr>
                  </a:solidFill>
                  <a:sym typeface="+mn-ea"/>
                </a:rPr>
                <a:t>工程</a:t>
              </a:r>
              <a:r>
                <a:rPr lang="zh-CN" altLang="en-US" sz="1000" b="1">
                  <a:solidFill>
                    <a:schemeClr val="accent1">
                      <a:lumMod val="90000"/>
                    </a:schemeClr>
                  </a:solidFill>
                  <a:sym typeface="+mn-ea"/>
                </a:rPr>
                <a:t>设计</a:t>
              </a:r>
              <a:endParaRPr lang="zh-CN" altLang="en-US" sz="1000" b="1">
                <a:solidFill>
                  <a:schemeClr val="accent1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89" name="任意多边形: 形状 19"/>
            <p:cNvSpPr/>
            <p:nvPr>
              <p:custDataLst>
                <p:tags r:id="rId62"/>
              </p:custDataLst>
            </p:nvPr>
          </p:nvSpPr>
          <p:spPr>
            <a:xfrm>
              <a:off x="1166" y="7675"/>
              <a:ext cx="229" cy="229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alpha val="10000"/>
                  </a:schemeClr>
                </a:gs>
                <a:gs pos="0">
                  <a:schemeClr val="accent1">
                    <a:lumMod val="60000"/>
                    <a:lumOff val="40000"/>
                    <a:alpha val="25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90" name="任意多边形: 形状 20"/>
            <p:cNvSpPr/>
            <p:nvPr>
              <p:custDataLst>
                <p:tags r:id="rId63"/>
              </p:custDataLst>
            </p:nvPr>
          </p:nvSpPr>
          <p:spPr>
            <a:xfrm>
              <a:off x="6351" y="5606"/>
              <a:ext cx="169" cy="169"/>
            </a:xfrm>
            <a:custGeom>
              <a:avLst/>
              <a:gdLst>
                <a:gd name="connsiteX0" fmla="*/ 133350 w 133350"/>
                <a:gd name="connsiteY0" fmla="*/ 66675 h 133350"/>
                <a:gd name="connsiteX1" fmla="*/ 66675 w 133350"/>
                <a:gd name="connsiteY1" fmla="*/ 133350 h 133350"/>
                <a:gd name="connsiteX2" fmla="*/ 0 w 133350"/>
                <a:gd name="connsiteY2" fmla="*/ 66675 h 133350"/>
                <a:gd name="connsiteX3" fmla="*/ 66675 w 133350"/>
                <a:gd name="connsiteY3" fmla="*/ 0 h 133350"/>
                <a:gd name="connsiteX4" fmla="*/ 133350 w 133350"/>
                <a:gd name="connsiteY4" fmla="*/ 6667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alpha val="10000"/>
                  </a:schemeClr>
                </a:gs>
                <a:gs pos="0">
                  <a:schemeClr val="accent1">
                    <a:lumMod val="60000"/>
                    <a:lumOff val="40000"/>
                    <a:alpha val="25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91" name="任意多边形: 形状 22"/>
            <p:cNvSpPr/>
            <p:nvPr>
              <p:custDataLst>
                <p:tags r:id="rId64"/>
              </p:custDataLst>
            </p:nvPr>
          </p:nvSpPr>
          <p:spPr>
            <a:xfrm>
              <a:off x="4029" y="8445"/>
              <a:ext cx="229" cy="229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 useBgFill="1">
          <p:nvSpPr>
            <p:cNvPr id="392" name="任意多边形: 形状 13"/>
            <p:cNvSpPr/>
            <p:nvPr>
              <p:custDataLst>
                <p:tags r:id="rId65"/>
              </p:custDataLst>
            </p:nvPr>
          </p:nvSpPr>
          <p:spPr>
            <a:xfrm>
              <a:off x="8217" y="8273"/>
              <a:ext cx="1203" cy="1203"/>
            </a:xfrm>
            <a:custGeom>
              <a:avLst/>
              <a:gdLst>
                <a:gd name="connsiteX0" fmla="*/ 952500 w 952500"/>
                <a:gd name="connsiteY0" fmla="*/ 476250 h 952500"/>
                <a:gd name="connsiteX1" fmla="*/ 476250 w 952500"/>
                <a:gd name="connsiteY1" fmla="*/ 952500 h 952500"/>
                <a:gd name="connsiteX2" fmla="*/ 0 w 952500"/>
                <a:gd name="connsiteY2" fmla="*/ 476250 h 952500"/>
                <a:gd name="connsiteX3" fmla="*/ 476250 w 952500"/>
                <a:gd name="connsiteY3" fmla="*/ 0 h 952500"/>
                <a:gd name="connsiteX4" fmla="*/ 952500 w 952500"/>
                <a:gd name="connsiteY4" fmla="*/ 47625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0" h="952500">
                  <a:moveTo>
                    <a:pt x="952500" y="476250"/>
                  </a:moveTo>
                  <a:cubicBezTo>
                    <a:pt x="952500" y="739276"/>
                    <a:pt x="739276" y="952500"/>
                    <a:pt x="476250" y="952500"/>
                  </a:cubicBezTo>
                  <a:cubicBezTo>
                    <a:pt x="213224" y="952500"/>
                    <a:pt x="0" y="739276"/>
                    <a:pt x="0" y="476250"/>
                  </a:cubicBezTo>
                  <a:cubicBezTo>
                    <a:pt x="0" y="213224"/>
                    <a:pt x="213224" y="0"/>
                    <a:pt x="476250" y="0"/>
                  </a:cubicBezTo>
                  <a:cubicBezTo>
                    <a:pt x="739276" y="0"/>
                    <a:pt x="952500" y="213224"/>
                    <a:pt x="952500" y="476250"/>
                  </a:cubicBezTo>
                  <a:close/>
                </a:path>
              </a:pathLst>
            </a:custGeom>
            <a:ln w="12700" cap="flat">
              <a:gradFill>
                <a:gsLst>
                  <a:gs pos="0">
                    <a:schemeClr val="accent2">
                      <a:lumMod val="40000"/>
                      <a:lumOff val="60000"/>
                      <a:alpha val="10000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0" scaled="0"/>
              </a:gra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  <p:sp>
          <p:nvSpPr>
            <p:cNvPr id="393" name="任意多边形: 形状 13"/>
            <p:cNvSpPr/>
            <p:nvPr>
              <p:custDataLst>
                <p:tags r:id="rId66"/>
              </p:custDataLst>
            </p:nvPr>
          </p:nvSpPr>
          <p:spPr>
            <a:xfrm>
              <a:off x="8217" y="8273"/>
              <a:ext cx="1203" cy="1203"/>
            </a:xfrm>
            <a:custGeom>
              <a:avLst/>
              <a:gdLst>
                <a:gd name="connsiteX0" fmla="*/ 952500 w 952500"/>
                <a:gd name="connsiteY0" fmla="*/ 476250 h 952500"/>
                <a:gd name="connsiteX1" fmla="*/ 476250 w 952500"/>
                <a:gd name="connsiteY1" fmla="*/ 952500 h 952500"/>
                <a:gd name="connsiteX2" fmla="*/ 0 w 952500"/>
                <a:gd name="connsiteY2" fmla="*/ 476250 h 952500"/>
                <a:gd name="connsiteX3" fmla="*/ 476250 w 952500"/>
                <a:gd name="connsiteY3" fmla="*/ 0 h 952500"/>
                <a:gd name="connsiteX4" fmla="*/ 952500 w 952500"/>
                <a:gd name="connsiteY4" fmla="*/ 47625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0" h="952500">
                  <a:moveTo>
                    <a:pt x="952500" y="476250"/>
                  </a:moveTo>
                  <a:cubicBezTo>
                    <a:pt x="952500" y="739276"/>
                    <a:pt x="739276" y="952500"/>
                    <a:pt x="476250" y="952500"/>
                  </a:cubicBezTo>
                  <a:cubicBezTo>
                    <a:pt x="213224" y="952500"/>
                    <a:pt x="0" y="739276"/>
                    <a:pt x="0" y="476250"/>
                  </a:cubicBezTo>
                  <a:cubicBezTo>
                    <a:pt x="0" y="213224"/>
                    <a:pt x="213224" y="0"/>
                    <a:pt x="476250" y="0"/>
                  </a:cubicBezTo>
                  <a:cubicBezTo>
                    <a:pt x="739276" y="0"/>
                    <a:pt x="952500" y="213224"/>
                    <a:pt x="952500" y="47625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品质</a:t>
              </a:r>
              <a:r>
                <a:rPr lang="zh-CN" altLang="en-US" sz="1000" b="1">
                  <a:solidFill>
                    <a:schemeClr val="accent2">
                      <a:lumMod val="90000"/>
                    </a:schemeClr>
                  </a:solidFill>
                  <a:sym typeface="+mn-ea"/>
                </a:rPr>
                <a:t>管理</a:t>
              </a:r>
              <a:endParaRPr lang="zh-CN" altLang="en-US" sz="1000" b="1">
                <a:solidFill>
                  <a:schemeClr val="accent2">
                    <a:lumMod val="90000"/>
                  </a:schemeClr>
                </a:solidFill>
                <a:sym typeface="+mn-ea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67"/>
            </p:custDataLst>
          </p:nvPr>
        </p:nvGrpSpPr>
        <p:grpSpPr>
          <a:xfrm>
            <a:off x="6791960" y="2949575"/>
            <a:ext cx="4578350" cy="330200"/>
            <a:chOff x="7907" y="6670"/>
            <a:chExt cx="9918" cy="1210"/>
          </a:xfrm>
        </p:grpSpPr>
        <p:sp>
          <p:nvSpPr>
            <p:cNvPr id="378" name="任意多边形: 形状 21"/>
            <p:cNvSpPr/>
            <p:nvPr>
              <p:custDataLst>
                <p:tags r:id="rId68"/>
              </p:custDataLst>
            </p:nvPr>
          </p:nvSpPr>
          <p:spPr>
            <a:xfrm>
              <a:off x="8501" y="6973"/>
              <a:ext cx="161" cy="161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2"/>
                    <a:pt x="140462" y="180975"/>
                    <a:pt x="90488" y="180975"/>
                  </a:cubicBezTo>
                  <a:cubicBezTo>
                    <a:pt x="40513" y="180975"/>
                    <a:pt x="0" y="140462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gradFill>
              <a:gsLst>
                <a:gs pos="98000">
                  <a:schemeClr val="accent1">
                    <a:lumMod val="60000"/>
                    <a:lumOff val="40000"/>
                    <a:alpha val="900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 w="12700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buClrTx/>
                <a:buSzTx/>
                <a:buFontTx/>
              </a:pPr>
              <a:endParaRPr lang="zh-CN" altLang="en-US" sz="1200" b="1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188" name="燕尾形 187"/>
            <p:cNvSpPr/>
            <p:nvPr>
              <p:custDataLst>
                <p:tags r:id="rId69"/>
              </p:custDataLst>
            </p:nvPr>
          </p:nvSpPr>
          <p:spPr>
            <a:xfrm>
              <a:off x="7907" y="6723"/>
              <a:ext cx="9919" cy="1102"/>
            </a:xfrm>
            <a:prstGeom prst="chevron">
              <a:avLst/>
            </a:prstGeom>
            <a:gradFill>
              <a:gsLst>
                <a:gs pos="0">
                  <a:schemeClr val="accent1">
                    <a:lumMod val="40000"/>
                    <a:lumOff val="60000"/>
                    <a:alpha val="13000"/>
                  </a:schemeClr>
                </a:gs>
                <a:gs pos="10000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77800" dist="63500" dir="8100000" algn="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思源黑体 CN Regular" panose="020B0500000000000000" charset="-122"/>
                <a:sym typeface="+mn-ea"/>
              </a:endParaRPr>
            </a:p>
          </p:txBody>
        </p:sp>
        <p:cxnSp>
          <p:nvCxnSpPr>
            <p:cNvPr id="194" name="直接连接符 193"/>
            <p:cNvCxnSpPr/>
            <p:nvPr>
              <p:custDataLst>
                <p:tags r:id="rId70"/>
              </p:custDataLst>
            </p:nvPr>
          </p:nvCxnSpPr>
          <p:spPr>
            <a:xfrm flipH="1">
              <a:off x="8278" y="7880"/>
              <a:ext cx="7656" cy="0"/>
            </a:xfrm>
            <a:prstGeom prst="line">
              <a:avLst/>
            </a:prstGeom>
            <a:ln w="9525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40000"/>
                    </a:schemeClr>
                  </a:gs>
                </a:gsLst>
                <a:lin ang="0" scaled="1"/>
              </a:gra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>
              <p:custDataLst>
                <p:tags r:id="rId71"/>
              </p:custDataLst>
            </p:nvPr>
          </p:nvCxnSpPr>
          <p:spPr>
            <a:xfrm flipH="1">
              <a:off x="9386" y="6670"/>
              <a:ext cx="7656" cy="0"/>
            </a:xfrm>
            <a:prstGeom prst="line">
              <a:avLst/>
            </a:prstGeom>
            <a:ln w="9525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40000"/>
                    </a:schemeClr>
                  </a:gs>
                </a:gsLst>
                <a:lin ang="10800000" scaled="1"/>
              </a:gra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燕尾形 189"/>
            <p:cNvSpPr/>
            <p:nvPr>
              <p:custDataLst>
                <p:tags r:id="rId72"/>
              </p:custDataLst>
            </p:nvPr>
          </p:nvSpPr>
          <p:spPr>
            <a:xfrm>
              <a:off x="8829" y="6873"/>
              <a:ext cx="1730" cy="749"/>
            </a:xfrm>
            <a:prstGeom prst="chevron">
              <a:avLst/>
            </a:prstGeom>
            <a:gradFill>
              <a:gsLst>
                <a:gs pos="0">
                  <a:schemeClr val="accent1">
                    <a:lumMod val="55000"/>
                    <a:lumOff val="45000"/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52400" dist="88900" dir="8100000" algn="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215900" numCol="1" spcCol="0" rtlCol="0" fromWordArt="0" anchor="ctr" anchorCtr="0" forceAA="0" compatLnSpc="1">
              <a:noAutofit/>
            </a:bodyPr>
            <a:p>
              <a:pPr marL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1400" b="1" cap="all" dirty="0">
                  <a:solidFill>
                    <a:srgbClr val="FFFFFF"/>
                  </a:solidFill>
                  <a:uFillTx/>
                  <a:latin typeface="+mn-ea"/>
                  <a:cs typeface="+mn-ea"/>
                  <a:sym typeface="+mn-ea"/>
                </a:rPr>
                <a:t>原材料</a:t>
              </a:r>
              <a:endParaRPr lang="zh-CN" altLang="en-US" sz="14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91" name="燕尾形 190"/>
            <p:cNvSpPr/>
            <p:nvPr>
              <p:custDataLst>
                <p:tags r:id="rId73"/>
              </p:custDataLst>
            </p:nvPr>
          </p:nvSpPr>
          <p:spPr>
            <a:xfrm>
              <a:off x="10442" y="6873"/>
              <a:ext cx="1730" cy="749"/>
            </a:xfrm>
            <a:prstGeom prst="chevron">
              <a:avLst/>
            </a:prstGeom>
            <a:gradFill>
              <a:gsLst>
                <a:gs pos="0">
                  <a:schemeClr val="accent2">
                    <a:lumMod val="70000"/>
                    <a:lumOff val="30000"/>
                    <a:alpha val="100000"/>
                  </a:schemeClr>
                </a:gs>
                <a:gs pos="100000">
                  <a:schemeClr val="accent2">
                    <a:lumMod val="95000"/>
                    <a:alpha val="10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52400" dist="88900" dir="8100000" algn="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215900" numCol="1" spcCol="0" rtlCol="0" fromWordArt="0" anchor="ctr" anchorCtr="0" forceAA="0" compatLnSpc="1">
              <a:noAutofit/>
            </a:bodyPr>
            <a:p>
              <a:pPr marL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1400" b="1" cap="all" dirty="0">
                  <a:solidFill>
                    <a:srgbClr val="FFFFFF"/>
                  </a:solidFill>
                  <a:uFillTx/>
                  <a:latin typeface="+mn-ea"/>
                  <a:cs typeface="+mn-ea"/>
                  <a:sym typeface="+mn-ea"/>
                </a:rPr>
                <a:t>切割</a:t>
              </a:r>
              <a:endParaRPr lang="zh-CN" altLang="en-US" sz="14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92" name="燕尾形 191"/>
            <p:cNvSpPr/>
            <p:nvPr>
              <p:custDataLst>
                <p:tags r:id="rId74"/>
              </p:custDataLst>
            </p:nvPr>
          </p:nvSpPr>
          <p:spPr>
            <a:xfrm>
              <a:off x="12055" y="6873"/>
              <a:ext cx="1730" cy="749"/>
            </a:xfrm>
            <a:prstGeom prst="chevron">
              <a:avLst/>
            </a:prstGeom>
            <a:gradFill>
              <a:gsLst>
                <a:gs pos="0">
                  <a:schemeClr val="accent1">
                    <a:lumMod val="85000"/>
                    <a:lumOff val="15000"/>
                    <a:alpha val="100000"/>
                  </a:schemeClr>
                </a:gs>
                <a:gs pos="100000">
                  <a:schemeClr val="accent1">
                    <a:lumMod val="90000"/>
                    <a:alpha val="10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52400" dist="88900" dir="8100000" algn="tr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215900" numCol="1" spcCol="0" rtlCol="0" fromWordArt="0" anchor="ctr" anchorCtr="0" forceAA="0" compatLnSpc="1">
              <a:noAutofit/>
            </a:bodyPr>
            <a:p>
              <a:pPr marL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1400" b="1" cap="all" dirty="0">
                  <a:solidFill>
                    <a:srgbClr val="FFFFFF"/>
                  </a:solidFill>
                  <a:uFillTx/>
                  <a:latin typeface="+mn-ea"/>
                  <a:cs typeface="+mn-ea"/>
                  <a:sym typeface="+mn-ea"/>
                </a:rPr>
                <a:t>加工</a:t>
              </a:r>
              <a:endParaRPr lang="zh-CN" altLang="en-US" sz="14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93" name="燕尾形 192"/>
            <p:cNvSpPr/>
            <p:nvPr>
              <p:custDataLst>
                <p:tags r:id="rId75"/>
              </p:custDataLst>
            </p:nvPr>
          </p:nvSpPr>
          <p:spPr>
            <a:xfrm>
              <a:off x="13669" y="6873"/>
              <a:ext cx="1730" cy="749"/>
            </a:xfrm>
            <a:prstGeom prst="chevron">
              <a:avLst/>
            </a:prstGeom>
            <a:gradFill>
              <a:gsLst>
                <a:gs pos="0">
                  <a:schemeClr val="accent2">
                    <a:lumMod val="85000"/>
                    <a:lumOff val="15000"/>
                    <a:alpha val="100000"/>
                  </a:schemeClr>
                </a:gs>
                <a:gs pos="100000">
                  <a:schemeClr val="accent2">
                    <a:lumMod val="85000"/>
                    <a:alpha val="10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52400" dist="889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215900" numCol="1" spcCol="0" rtlCol="0" fromWordArt="0" anchor="ctr" anchorCtr="0" forceAA="0" compatLnSpc="1">
              <a:no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zh-CN" altLang="en-US" sz="1400" b="1" cap="all" dirty="0">
                  <a:solidFill>
                    <a:srgbClr val="FFFFFF"/>
                  </a:solidFill>
                  <a:uFillTx/>
                  <a:latin typeface="+mn-ea"/>
                  <a:cs typeface="+mn-ea"/>
                  <a:sym typeface="+mn-ea"/>
                </a:rPr>
                <a:t>组装</a:t>
              </a:r>
              <a:endParaRPr lang="zh-CN" altLang="en-US" sz="14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3" name="燕尾形 2"/>
            <p:cNvSpPr/>
            <p:nvPr>
              <p:custDataLst>
                <p:tags r:id="rId76"/>
              </p:custDataLst>
            </p:nvPr>
          </p:nvSpPr>
          <p:spPr>
            <a:xfrm>
              <a:off x="15282" y="6873"/>
              <a:ext cx="1730" cy="749"/>
            </a:xfrm>
            <a:prstGeom prst="chevron">
              <a:avLst/>
            </a:pr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lumMod val="80000"/>
                    <a:alpha val="100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52400" dist="88900" dir="8100000" algn="tr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215900" numCol="1" spcCol="0" rtlCol="0" fromWordArt="0" anchor="ctr" anchorCtr="0" forceAA="0" compatLnSpc="1">
              <a:no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zh-CN" altLang="en-US" sz="1400" b="1" cap="all" dirty="0">
                  <a:solidFill>
                    <a:srgbClr val="FFFFFF"/>
                  </a:solidFill>
                  <a:uFillTx/>
                  <a:latin typeface="+mn-ea"/>
                  <a:cs typeface="+mn-ea"/>
                  <a:sym typeface="+mn-ea"/>
                </a:rPr>
                <a:t>成品</a:t>
              </a:r>
              <a:endParaRPr lang="zh-CN" altLang="en-US" sz="14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7066280" y="4055745"/>
            <a:ext cx="2988945" cy="1788160"/>
            <a:chOff x="10156" y="2115"/>
            <a:chExt cx="6114" cy="3883"/>
          </a:xfrm>
        </p:grpSpPr>
        <p:sp>
          <p:nvSpPr>
            <p:cNvPr id="477" name="圆角矩形 476"/>
            <p:cNvSpPr/>
            <p:nvPr/>
          </p:nvSpPr>
          <p:spPr>
            <a:xfrm>
              <a:off x="10156" y="2115"/>
              <a:ext cx="1666" cy="1032"/>
            </a:xfrm>
            <a:prstGeom prst="roundRect">
              <a:avLst>
                <a:gd name="adj" fmla="val 10949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键盘（输入）</a:t>
              </a:r>
              <a:endParaRPr lang="zh-CN" altLang="en-US" sz="1400"/>
            </a:p>
          </p:txBody>
        </p:sp>
        <p:sp>
          <p:nvSpPr>
            <p:cNvPr id="478" name="圆角矩形 477"/>
            <p:cNvSpPr/>
            <p:nvPr/>
          </p:nvSpPr>
          <p:spPr>
            <a:xfrm>
              <a:off x="10156" y="3489"/>
              <a:ext cx="1666" cy="1032"/>
            </a:xfrm>
            <a:prstGeom prst="roundRect">
              <a:avLst>
                <a:gd name="adj" fmla="val 10949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鼠标（控制）</a:t>
              </a:r>
              <a:endParaRPr lang="zh-CN" altLang="en-US" sz="1400"/>
            </a:p>
          </p:txBody>
        </p:sp>
        <p:sp>
          <p:nvSpPr>
            <p:cNvPr id="479" name="圆角矩形 478"/>
            <p:cNvSpPr/>
            <p:nvPr/>
          </p:nvSpPr>
          <p:spPr>
            <a:xfrm>
              <a:off x="10156" y="4966"/>
              <a:ext cx="1666" cy="1032"/>
            </a:xfrm>
            <a:prstGeom prst="roundRect">
              <a:avLst>
                <a:gd name="adj" fmla="val 10949"/>
              </a:avLst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显示器（输出）</a:t>
              </a:r>
              <a:endParaRPr lang="zh-CN" altLang="en-US" sz="1400"/>
            </a:p>
          </p:txBody>
        </p:sp>
        <p:sp>
          <p:nvSpPr>
            <p:cNvPr id="480" name="圆角矩形 479"/>
            <p:cNvSpPr/>
            <p:nvPr/>
          </p:nvSpPr>
          <p:spPr>
            <a:xfrm>
              <a:off x="13632" y="3500"/>
              <a:ext cx="2638" cy="1032"/>
            </a:xfrm>
            <a:prstGeom prst="roundRect">
              <a:avLst>
                <a:gd name="adj" fmla="val 10949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计算机操作</a:t>
              </a:r>
              <a:endParaRPr lang="zh-CN" altLang="en-US" sz="1400"/>
            </a:p>
            <a:p>
              <a:pPr algn="ctr"/>
              <a:r>
                <a:rPr lang="zh-CN" altLang="en-US" sz="1400"/>
                <a:t>（整体功能）</a:t>
              </a:r>
              <a:endParaRPr lang="zh-CN" altLang="en-US" sz="1400"/>
            </a:p>
          </p:txBody>
        </p:sp>
        <p:cxnSp>
          <p:nvCxnSpPr>
            <p:cNvPr id="481" name="直接箭头连接符 480"/>
            <p:cNvCxnSpPr>
              <a:stCxn id="478" idx="3"/>
              <a:endCxn id="480" idx="1"/>
            </p:cNvCxnSpPr>
            <p:nvPr/>
          </p:nvCxnSpPr>
          <p:spPr>
            <a:xfrm>
              <a:off x="11822" y="4005"/>
              <a:ext cx="1810" cy="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82" name="曲线连接符 481"/>
            <p:cNvCxnSpPr/>
            <p:nvPr/>
          </p:nvCxnSpPr>
          <p:spPr>
            <a:xfrm flipV="1">
              <a:off x="11822" y="4532"/>
              <a:ext cx="3129" cy="950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83" name="曲线连接符 482"/>
            <p:cNvCxnSpPr>
              <a:stCxn id="477" idx="3"/>
              <a:endCxn id="480" idx="0"/>
            </p:cNvCxnSpPr>
            <p:nvPr/>
          </p:nvCxnSpPr>
          <p:spPr>
            <a:xfrm>
              <a:off x="11822" y="2631"/>
              <a:ext cx="3129" cy="86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7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功能</a:t>
            </a:r>
            <a:r>
              <a:rPr lang="zh-CN" altLang="en-US">
                <a:sym typeface="+mn-ea"/>
              </a:rPr>
              <a:t>互补类关系框架</a:t>
            </a:r>
            <a:endParaRPr lang="zh-CN" altLang="en-US"/>
          </a:p>
        </p:txBody>
      </p:sp>
      <p:grpSp>
        <p:nvGrpSpPr>
          <p:cNvPr id="475" name="组合 474"/>
          <p:cNvGrpSpPr/>
          <p:nvPr>
            <p:custDataLst>
              <p:tags r:id="rId1"/>
            </p:custDataLst>
          </p:nvPr>
        </p:nvGrpSpPr>
        <p:grpSpPr>
          <a:xfrm>
            <a:off x="352886" y="920750"/>
            <a:ext cx="4005118" cy="2857992"/>
            <a:chOff x="1210" y="2030"/>
            <a:chExt cx="10946" cy="8586"/>
          </a:xfrm>
        </p:grpSpPr>
        <p:sp>
          <p:nvSpPr>
            <p:cNvPr id="443" name="文本框 442"/>
            <p:cNvSpPr txBox="1"/>
            <p:nvPr>
              <p:custDataLst>
                <p:tags r:id="rId2"/>
              </p:custDataLst>
            </p:nvPr>
          </p:nvSpPr>
          <p:spPr>
            <a:xfrm>
              <a:off x="1210" y="6130"/>
              <a:ext cx="2103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整合关系</a:t>
              </a:r>
              <a:endParaRPr lang="zh-CN" altLang="en-US" sz="1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6"/>
            <p:cNvSpPr/>
            <p:nvPr>
              <p:custDataLst>
                <p:tags r:id="rId3"/>
              </p:custDataLst>
            </p:nvPr>
          </p:nvSpPr>
          <p:spPr bwMode="auto">
            <a:xfrm>
              <a:off x="5133" y="7585"/>
              <a:ext cx="3193" cy="1834"/>
            </a:xfrm>
            <a:custGeom>
              <a:avLst/>
              <a:gdLst>
                <a:gd name="T0" fmla="*/ 683 w 762"/>
                <a:gd name="T1" fmla="*/ 243 h 437"/>
                <a:gd name="T2" fmla="*/ 614 w 762"/>
                <a:gd name="T3" fmla="*/ 282 h 437"/>
                <a:gd name="T4" fmla="*/ 542 w 762"/>
                <a:gd name="T5" fmla="*/ 239 h 437"/>
                <a:gd name="T6" fmla="*/ 526 w 762"/>
                <a:gd name="T7" fmla="*/ 240 h 437"/>
                <a:gd name="T8" fmla="*/ 528 w 762"/>
                <a:gd name="T9" fmla="*/ 226 h 437"/>
                <a:gd name="T10" fmla="*/ 480 w 762"/>
                <a:gd name="T11" fmla="*/ 177 h 437"/>
                <a:gd name="T12" fmla="*/ 453 w 762"/>
                <a:gd name="T13" fmla="*/ 185 h 437"/>
                <a:gd name="T14" fmla="*/ 408 w 762"/>
                <a:gd name="T15" fmla="*/ 0 h 437"/>
                <a:gd name="T16" fmla="*/ 364 w 762"/>
                <a:gd name="T17" fmla="*/ 0 h 437"/>
                <a:gd name="T18" fmla="*/ 320 w 762"/>
                <a:gd name="T19" fmla="*/ 0 h 437"/>
                <a:gd name="T20" fmla="*/ 261 w 762"/>
                <a:gd name="T21" fmla="*/ 241 h 437"/>
                <a:gd name="T22" fmla="*/ 195 w 762"/>
                <a:gd name="T23" fmla="*/ 203 h 437"/>
                <a:gd name="T24" fmla="*/ 118 w 762"/>
                <a:gd name="T25" fmla="*/ 279 h 437"/>
                <a:gd name="T26" fmla="*/ 118 w 762"/>
                <a:gd name="T27" fmla="*/ 283 h 437"/>
                <a:gd name="T28" fmla="*/ 67 w 762"/>
                <a:gd name="T29" fmla="*/ 260 h 437"/>
                <a:gd name="T30" fmla="*/ 0 w 762"/>
                <a:gd name="T31" fmla="*/ 327 h 437"/>
                <a:gd name="T32" fmla="*/ 5 w 762"/>
                <a:gd name="T33" fmla="*/ 351 h 437"/>
                <a:gd name="T34" fmla="*/ 209 w 762"/>
                <a:gd name="T35" fmla="*/ 437 h 437"/>
                <a:gd name="T36" fmla="*/ 231 w 762"/>
                <a:gd name="T37" fmla="*/ 417 h 437"/>
                <a:gd name="T38" fmla="*/ 225 w 762"/>
                <a:gd name="T39" fmla="*/ 384 h 437"/>
                <a:gd name="T40" fmla="*/ 310 w 762"/>
                <a:gd name="T41" fmla="*/ 299 h 437"/>
                <a:gd name="T42" fmla="*/ 331 w 762"/>
                <a:gd name="T43" fmla="*/ 302 h 437"/>
                <a:gd name="T44" fmla="*/ 347 w 762"/>
                <a:gd name="T45" fmla="*/ 28 h 437"/>
                <a:gd name="T46" fmla="*/ 368 w 762"/>
                <a:gd name="T47" fmla="*/ 28 h 437"/>
                <a:gd name="T48" fmla="*/ 389 w 762"/>
                <a:gd name="T49" fmla="*/ 28 h 437"/>
                <a:gd name="T50" fmla="*/ 406 w 762"/>
                <a:gd name="T51" fmla="*/ 320 h 437"/>
                <a:gd name="T52" fmla="*/ 411 w 762"/>
                <a:gd name="T53" fmla="*/ 319 h 437"/>
                <a:gd name="T54" fmla="*/ 460 w 762"/>
                <a:gd name="T55" fmla="*/ 360 h 437"/>
                <a:gd name="T56" fmla="*/ 477 w 762"/>
                <a:gd name="T57" fmla="*/ 358 h 437"/>
                <a:gd name="T58" fmla="*/ 543 w 762"/>
                <a:gd name="T59" fmla="*/ 424 h 437"/>
                <a:gd name="T60" fmla="*/ 542 w 762"/>
                <a:gd name="T61" fmla="*/ 433 h 437"/>
                <a:gd name="T62" fmla="*/ 762 w 762"/>
                <a:gd name="T63" fmla="*/ 331 h 437"/>
                <a:gd name="T64" fmla="*/ 762 w 762"/>
                <a:gd name="T65" fmla="*/ 322 h 437"/>
                <a:gd name="T66" fmla="*/ 683 w 762"/>
                <a:gd name="T67" fmla="*/ 243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2" h="437">
                  <a:moveTo>
                    <a:pt x="683" y="243"/>
                  </a:moveTo>
                  <a:cubicBezTo>
                    <a:pt x="653" y="243"/>
                    <a:pt x="628" y="259"/>
                    <a:pt x="614" y="282"/>
                  </a:cubicBezTo>
                  <a:cubicBezTo>
                    <a:pt x="600" y="256"/>
                    <a:pt x="573" y="239"/>
                    <a:pt x="542" y="239"/>
                  </a:cubicBezTo>
                  <a:cubicBezTo>
                    <a:pt x="536" y="239"/>
                    <a:pt x="531" y="239"/>
                    <a:pt x="526" y="240"/>
                  </a:cubicBezTo>
                  <a:cubicBezTo>
                    <a:pt x="528" y="236"/>
                    <a:pt x="528" y="231"/>
                    <a:pt x="528" y="226"/>
                  </a:cubicBezTo>
                  <a:cubicBezTo>
                    <a:pt x="528" y="199"/>
                    <a:pt x="506" y="177"/>
                    <a:pt x="480" y="177"/>
                  </a:cubicBezTo>
                  <a:cubicBezTo>
                    <a:pt x="470" y="177"/>
                    <a:pt x="461" y="180"/>
                    <a:pt x="453" y="185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261" y="241"/>
                    <a:pt x="261" y="241"/>
                    <a:pt x="261" y="241"/>
                  </a:cubicBezTo>
                  <a:cubicBezTo>
                    <a:pt x="248" y="218"/>
                    <a:pt x="223" y="203"/>
                    <a:pt x="195" y="203"/>
                  </a:cubicBezTo>
                  <a:cubicBezTo>
                    <a:pt x="152" y="203"/>
                    <a:pt x="118" y="237"/>
                    <a:pt x="118" y="279"/>
                  </a:cubicBezTo>
                  <a:cubicBezTo>
                    <a:pt x="118" y="281"/>
                    <a:pt x="118" y="282"/>
                    <a:pt x="118" y="283"/>
                  </a:cubicBezTo>
                  <a:cubicBezTo>
                    <a:pt x="106" y="269"/>
                    <a:pt x="88" y="260"/>
                    <a:pt x="67" y="260"/>
                  </a:cubicBezTo>
                  <a:cubicBezTo>
                    <a:pt x="30" y="260"/>
                    <a:pt x="0" y="290"/>
                    <a:pt x="0" y="327"/>
                  </a:cubicBezTo>
                  <a:cubicBezTo>
                    <a:pt x="0" y="335"/>
                    <a:pt x="2" y="343"/>
                    <a:pt x="5" y="351"/>
                  </a:cubicBezTo>
                  <a:cubicBezTo>
                    <a:pt x="67" y="390"/>
                    <a:pt x="136" y="419"/>
                    <a:pt x="209" y="437"/>
                  </a:cubicBezTo>
                  <a:cubicBezTo>
                    <a:pt x="214" y="428"/>
                    <a:pt x="222" y="421"/>
                    <a:pt x="231" y="417"/>
                  </a:cubicBezTo>
                  <a:cubicBezTo>
                    <a:pt x="227" y="407"/>
                    <a:pt x="225" y="396"/>
                    <a:pt x="225" y="384"/>
                  </a:cubicBezTo>
                  <a:cubicBezTo>
                    <a:pt x="225" y="337"/>
                    <a:pt x="263" y="299"/>
                    <a:pt x="310" y="299"/>
                  </a:cubicBezTo>
                  <a:cubicBezTo>
                    <a:pt x="317" y="299"/>
                    <a:pt x="324" y="300"/>
                    <a:pt x="331" y="302"/>
                  </a:cubicBezTo>
                  <a:cubicBezTo>
                    <a:pt x="347" y="28"/>
                    <a:pt x="347" y="28"/>
                    <a:pt x="347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406" y="320"/>
                    <a:pt x="406" y="320"/>
                    <a:pt x="406" y="320"/>
                  </a:cubicBezTo>
                  <a:cubicBezTo>
                    <a:pt x="408" y="319"/>
                    <a:pt x="410" y="319"/>
                    <a:pt x="411" y="319"/>
                  </a:cubicBezTo>
                  <a:cubicBezTo>
                    <a:pt x="436" y="319"/>
                    <a:pt x="456" y="337"/>
                    <a:pt x="460" y="360"/>
                  </a:cubicBezTo>
                  <a:cubicBezTo>
                    <a:pt x="465" y="359"/>
                    <a:pt x="471" y="358"/>
                    <a:pt x="477" y="358"/>
                  </a:cubicBezTo>
                  <a:cubicBezTo>
                    <a:pt x="513" y="358"/>
                    <a:pt x="543" y="387"/>
                    <a:pt x="543" y="424"/>
                  </a:cubicBezTo>
                  <a:cubicBezTo>
                    <a:pt x="543" y="427"/>
                    <a:pt x="542" y="430"/>
                    <a:pt x="542" y="433"/>
                  </a:cubicBezTo>
                  <a:cubicBezTo>
                    <a:pt x="622" y="412"/>
                    <a:pt x="696" y="377"/>
                    <a:pt x="762" y="331"/>
                  </a:cubicBezTo>
                  <a:cubicBezTo>
                    <a:pt x="762" y="328"/>
                    <a:pt x="762" y="325"/>
                    <a:pt x="762" y="322"/>
                  </a:cubicBezTo>
                  <a:cubicBezTo>
                    <a:pt x="762" y="278"/>
                    <a:pt x="727" y="243"/>
                    <a:pt x="683" y="243"/>
                  </a:cubicBezTo>
                  <a:close/>
                </a:path>
              </a:pathLst>
            </a:custGeom>
            <a:solidFill>
              <a:srgbClr val="FF9393">
                <a:alpha val="50000"/>
              </a:srgbClr>
            </a:solidFill>
            <a:ln>
              <a:noFill/>
            </a:ln>
          </p:spPr>
          <p:txBody>
            <a:bodyPr vert="horz" wrap="square" lIns="121919" tIns="60960" rIns="121919" bIns="60960" numCol="1" anchor="t" anchorCtr="0" compatLnSpc="1"/>
            <a:lstStyle/>
            <a:p>
              <a:pPr defTabSz="1218565"/>
              <a:endParaRPr lang="zh-CN" altLang="en-US">
                <a:solidFill>
                  <a:srgbClr val="FF2121"/>
                </a:solidFill>
              </a:endParaRPr>
            </a:p>
          </p:txBody>
        </p:sp>
        <p:sp>
          <p:nvSpPr>
            <p:cNvPr id="294" name="Freeform 7"/>
            <p:cNvSpPr/>
            <p:nvPr>
              <p:custDataLst>
                <p:tags r:id="rId4"/>
              </p:custDataLst>
            </p:nvPr>
          </p:nvSpPr>
          <p:spPr bwMode="auto">
            <a:xfrm>
              <a:off x="6010" y="7702"/>
              <a:ext cx="1400" cy="1791"/>
            </a:xfrm>
            <a:custGeom>
              <a:avLst/>
              <a:gdLst>
                <a:gd name="T0" fmla="*/ 333 w 334"/>
                <a:gd name="T1" fmla="*/ 405 h 427"/>
                <a:gd name="T2" fmla="*/ 334 w 334"/>
                <a:gd name="T3" fmla="*/ 396 h 427"/>
                <a:gd name="T4" fmla="*/ 268 w 334"/>
                <a:gd name="T5" fmla="*/ 330 h 427"/>
                <a:gd name="T6" fmla="*/ 251 w 334"/>
                <a:gd name="T7" fmla="*/ 332 h 427"/>
                <a:gd name="T8" fmla="*/ 202 w 334"/>
                <a:gd name="T9" fmla="*/ 291 h 427"/>
                <a:gd name="T10" fmla="*/ 197 w 334"/>
                <a:gd name="T11" fmla="*/ 292 h 427"/>
                <a:gd name="T12" fmla="*/ 180 w 334"/>
                <a:gd name="T13" fmla="*/ 0 h 427"/>
                <a:gd name="T14" fmla="*/ 159 w 334"/>
                <a:gd name="T15" fmla="*/ 0 h 427"/>
                <a:gd name="T16" fmla="*/ 138 w 334"/>
                <a:gd name="T17" fmla="*/ 0 h 427"/>
                <a:gd name="T18" fmla="*/ 122 w 334"/>
                <a:gd name="T19" fmla="*/ 274 h 427"/>
                <a:gd name="T20" fmla="*/ 101 w 334"/>
                <a:gd name="T21" fmla="*/ 271 h 427"/>
                <a:gd name="T22" fmla="*/ 16 w 334"/>
                <a:gd name="T23" fmla="*/ 356 h 427"/>
                <a:gd name="T24" fmla="*/ 22 w 334"/>
                <a:gd name="T25" fmla="*/ 389 h 427"/>
                <a:gd name="T26" fmla="*/ 0 w 334"/>
                <a:gd name="T27" fmla="*/ 409 h 427"/>
                <a:gd name="T28" fmla="*/ 159 w 334"/>
                <a:gd name="T29" fmla="*/ 427 h 427"/>
                <a:gd name="T30" fmla="*/ 333 w 334"/>
                <a:gd name="T31" fmla="*/ 40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4" h="427">
                  <a:moveTo>
                    <a:pt x="333" y="405"/>
                  </a:moveTo>
                  <a:cubicBezTo>
                    <a:pt x="333" y="402"/>
                    <a:pt x="334" y="399"/>
                    <a:pt x="334" y="396"/>
                  </a:cubicBezTo>
                  <a:cubicBezTo>
                    <a:pt x="334" y="359"/>
                    <a:pt x="304" y="330"/>
                    <a:pt x="268" y="330"/>
                  </a:cubicBezTo>
                  <a:cubicBezTo>
                    <a:pt x="262" y="330"/>
                    <a:pt x="256" y="331"/>
                    <a:pt x="251" y="332"/>
                  </a:cubicBezTo>
                  <a:cubicBezTo>
                    <a:pt x="247" y="309"/>
                    <a:pt x="227" y="291"/>
                    <a:pt x="202" y="291"/>
                  </a:cubicBezTo>
                  <a:cubicBezTo>
                    <a:pt x="201" y="291"/>
                    <a:pt x="199" y="291"/>
                    <a:pt x="197" y="292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22" y="274"/>
                    <a:pt x="122" y="274"/>
                    <a:pt x="122" y="274"/>
                  </a:cubicBezTo>
                  <a:cubicBezTo>
                    <a:pt x="115" y="272"/>
                    <a:pt x="108" y="271"/>
                    <a:pt x="101" y="271"/>
                  </a:cubicBezTo>
                  <a:cubicBezTo>
                    <a:pt x="54" y="271"/>
                    <a:pt x="16" y="309"/>
                    <a:pt x="16" y="356"/>
                  </a:cubicBezTo>
                  <a:cubicBezTo>
                    <a:pt x="16" y="368"/>
                    <a:pt x="18" y="379"/>
                    <a:pt x="22" y="389"/>
                  </a:cubicBezTo>
                  <a:cubicBezTo>
                    <a:pt x="13" y="393"/>
                    <a:pt x="5" y="400"/>
                    <a:pt x="0" y="409"/>
                  </a:cubicBezTo>
                  <a:cubicBezTo>
                    <a:pt x="51" y="421"/>
                    <a:pt x="104" y="427"/>
                    <a:pt x="159" y="427"/>
                  </a:cubicBezTo>
                  <a:cubicBezTo>
                    <a:pt x="219" y="427"/>
                    <a:pt x="277" y="419"/>
                    <a:pt x="333" y="405"/>
                  </a:cubicBezTo>
                  <a:close/>
                </a:path>
              </a:pathLst>
            </a:custGeom>
            <a:solidFill>
              <a:srgbClr val="FF2121">
                <a:alpha val="50000"/>
              </a:srgbClr>
            </a:solidFill>
            <a:ln>
              <a:noFill/>
            </a:ln>
          </p:spPr>
          <p:txBody>
            <a:bodyPr vert="horz" wrap="square" lIns="121919" tIns="60960" rIns="121919" bIns="60960" numCol="1" anchor="t" anchorCtr="0" compatLnSpc="1"/>
            <a:lstStyle/>
            <a:p>
              <a:pPr defTabSz="1218565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95" name="Freeform 8"/>
            <p:cNvSpPr/>
            <p:nvPr>
              <p:custDataLst>
                <p:tags r:id="rId5"/>
              </p:custDataLst>
            </p:nvPr>
          </p:nvSpPr>
          <p:spPr bwMode="auto">
            <a:xfrm>
              <a:off x="3803" y="4431"/>
              <a:ext cx="5743" cy="5062"/>
            </a:xfrm>
            <a:custGeom>
              <a:avLst/>
              <a:gdLst>
                <a:gd name="T0" fmla="*/ 243 w 1370"/>
                <a:gd name="T1" fmla="*/ 0 h 1207"/>
                <a:gd name="T2" fmla="*/ 0 w 1370"/>
                <a:gd name="T3" fmla="*/ 523 h 1207"/>
                <a:gd name="T4" fmla="*/ 685 w 1370"/>
                <a:gd name="T5" fmla="*/ 1207 h 1207"/>
                <a:gd name="T6" fmla="*/ 1370 w 1370"/>
                <a:gd name="T7" fmla="*/ 523 h 1207"/>
                <a:gd name="T8" fmla="*/ 1127 w 1370"/>
                <a:gd name="T9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0" h="1207">
                  <a:moveTo>
                    <a:pt x="243" y="0"/>
                  </a:moveTo>
                  <a:cubicBezTo>
                    <a:pt x="94" y="125"/>
                    <a:pt x="0" y="313"/>
                    <a:pt x="0" y="523"/>
                  </a:cubicBezTo>
                  <a:cubicBezTo>
                    <a:pt x="0" y="901"/>
                    <a:pt x="307" y="1207"/>
                    <a:pt x="685" y="1207"/>
                  </a:cubicBezTo>
                  <a:cubicBezTo>
                    <a:pt x="1063" y="1207"/>
                    <a:pt x="1370" y="901"/>
                    <a:pt x="1370" y="523"/>
                  </a:cubicBezTo>
                  <a:cubicBezTo>
                    <a:pt x="1370" y="313"/>
                    <a:pt x="1276" y="125"/>
                    <a:pt x="1127" y="0"/>
                  </a:cubicBezTo>
                </a:path>
              </a:pathLst>
            </a:custGeom>
            <a:noFill/>
            <a:ln w="6350" cap="flat">
              <a:solidFill>
                <a:srgbClr val="7F7F7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19" tIns="60960" rIns="121919" bIns="60960" numCol="1" anchor="t" anchorCtr="0" compatLnSpc="1"/>
            <a:lstStyle/>
            <a:p>
              <a:pPr defTabSz="1218565"/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303" name="组合 302"/>
            <p:cNvGrpSpPr/>
            <p:nvPr>
              <p:custDataLst>
                <p:tags r:id="rId6"/>
              </p:custDataLst>
            </p:nvPr>
          </p:nvGrpSpPr>
          <p:grpSpPr>
            <a:xfrm rot="0">
              <a:off x="4697" y="6962"/>
              <a:ext cx="4107" cy="2094"/>
              <a:chOff x="3627438" y="3322638"/>
              <a:chExt cx="1955800" cy="996950"/>
            </a:xfrm>
            <a:solidFill>
              <a:srgbClr val="FFB3B3">
                <a:alpha val="49804"/>
              </a:srgbClr>
            </a:solidFill>
          </p:grpSpPr>
          <p:sp>
            <p:nvSpPr>
              <p:cNvPr id="304" name="Freeform 5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627438" y="3322638"/>
                <a:ext cx="1955800" cy="996950"/>
              </a:xfrm>
              <a:custGeom>
                <a:avLst/>
                <a:gdLst>
                  <a:gd name="T0" fmla="*/ 104 w 979"/>
                  <a:gd name="T1" fmla="*/ 476 h 500"/>
                  <a:gd name="T2" fmla="*/ 171 w 979"/>
                  <a:gd name="T3" fmla="*/ 409 h 500"/>
                  <a:gd name="T4" fmla="*/ 222 w 979"/>
                  <a:gd name="T5" fmla="*/ 432 h 500"/>
                  <a:gd name="T6" fmla="*/ 222 w 979"/>
                  <a:gd name="T7" fmla="*/ 428 h 500"/>
                  <a:gd name="T8" fmla="*/ 299 w 979"/>
                  <a:gd name="T9" fmla="*/ 352 h 500"/>
                  <a:gd name="T10" fmla="*/ 365 w 979"/>
                  <a:gd name="T11" fmla="*/ 390 h 500"/>
                  <a:gd name="T12" fmla="*/ 424 w 979"/>
                  <a:gd name="T13" fmla="*/ 149 h 500"/>
                  <a:gd name="T14" fmla="*/ 468 w 979"/>
                  <a:gd name="T15" fmla="*/ 149 h 500"/>
                  <a:gd name="T16" fmla="*/ 512 w 979"/>
                  <a:gd name="T17" fmla="*/ 149 h 500"/>
                  <a:gd name="T18" fmla="*/ 557 w 979"/>
                  <a:gd name="T19" fmla="*/ 334 h 500"/>
                  <a:gd name="T20" fmla="*/ 584 w 979"/>
                  <a:gd name="T21" fmla="*/ 326 h 500"/>
                  <a:gd name="T22" fmla="*/ 632 w 979"/>
                  <a:gd name="T23" fmla="*/ 375 h 500"/>
                  <a:gd name="T24" fmla="*/ 630 w 979"/>
                  <a:gd name="T25" fmla="*/ 389 h 500"/>
                  <a:gd name="T26" fmla="*/ 646 w 979"/>
                  <a:gd name="T27" fmla="*/ 388 h 500"/>
                  <a:gd name="T28" fmla="*/ 718 w 979"/>
                  <a:gd name="T29" fmla="*/ 431 h 500"/>
                  <a:gd name="T30" fmla="*/ 787 w 979"/>
                  <a:gd name="T31" fmla="*/ 392 h 500"/>
                  <a:gd name="T32" fmla="*/ 866 w 979"/>
                  <a:gd name="T33" fmla="*/ 471 h 500"/>
                  <a:gd name="T34" fmla="*/ 866 w 979"/>
                  <a:gd name="T35" fmla="*/ 480 h 500"/>
                  <a:gd name="T36" fmla="*/ 979 w 979"/>
                  <a:gd name="T37" fmla="*/ 379 h 500"/>
                  <a:gd name="T38" fmla="*/ 884 w 979"/>
                  <a:gd name="T39" fmla="*/ 314 h 500"/>
                  <a:gd name="T40" fmla="*/ 795 w 979"/>
                  <a:gd name="T41" fmla="*/ 366 h 500"/>
                  <a:gd name="T42" fmla="*/ 701 w 979"/>
                  <a:gd name="T43" fmla="*/ 309 h 500"/>
                  <a:gd name="T44" fmla="*/ 681 w 979"/>
                  <a:gd name="T45" fmla="*/ 311 h 500"/>
                  <a:gd name="T46" fmla="*/ 684 w 979"/>
                  <a:gd name="T47" fmla="*/ 292 h 500"/>
                  <a:gd name="T48" fmla="*/ 621 w 979"/>
                  <a:gd name="T49" fmla="*/ 229 h 500"/>
                  <a:gd name="T50" fmla="*/ 587 w 979"/>
                  <a:gd name="T51" fmla="*/ 239 h 500"/>
                  <a:gd name="T52" fmla="*/ 528 w 979"/>
                  <a:gd name="T53" fmla="*/ 0 h 500"/>
                  <a:gd name="T54" fmla="*/ 471 w 979"/>
                  <a:gd name="T55" fmla="*/ 0 h 500"/>
                  <a:gd name="T56" fmla="*/ 414 w 979"/>
                  <a:gd name="T57" fmla="*/ 0 h 500"/>
                  <a:gd name="T58" fmla="*/ 338 w 979"/>
                  <a:gd name="T59" fmla="*/ 312 h 500"/>
                  <a:gd name="T60" fmla="*/ 252 w 979"/>
                  <a:gd name="T61" fmla="*/ 262 h 500"/>
                  <a:gd name="T62" fmla="*/ 152 w 979"/>
                  <a:gd name="T63" fmla="*/ 362 h 500"/>
                  <a:gd name="T64" fmla="*/ 152 w 979"/>
                  <a:gd name="T65" fmla="*/ 366 h 500"/>
                  <a:gd name="T66" fmla="*/ 87 w 979"/>
                  <a:gd name="T67" fmla="*/ 336 h 500"/>
                  <a:gd name="T68" fmla="*/ 0 w 979"/>
                  <a:gd name="T69" fmla="*/ 416 h 500"/>
                  <a:gd name="T70" fmla="*/ 109 w 979"/>
                  <a:gd name="T71" fmla="*/ 500 h 500"/>
                  <a:gd name="T72" fmla="*/ 104 w 979"/>
                  <a:gd name="T73" fmla="*/ 476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79" h="500">
                    <a:moveTo>
                      <a:pt x="104" y="476"/>
                    </a:moveTo>
                    <a:cubicBezTo>
                      <a:pt x="104" y="439"/>
                      <a:pt x="134" y="409"/>
                      <a:pt x="171" y="409"/>
                    </a:cubicBezTo>
                    <a:cubicBezTo>
                      <a:pt x="192" y="409"/>
                      <a:pt x="210" y="418"/>
                      <a:pt x="222" y="432"/>
                    </a:cubicBezTo>
                    <a:cubicBezTo>
                      <a:pt x="222" y="431"/>
                      <a:pt x="222" y="430"/>
                      <a:pt x="222" y="428"/>
                    </a:cubicBezTo>
                    <a:cubicBezTo>
                      <a:pt x="222" y="386"/>
                      <a:pt x="256" y="352"/>
                      <a:pt x="299" y="352"/>
                    </a:cubicBezTo>
                    <a:cubicBezTo>
                      <a:pt x="327" y="352"/>
                      <a:pt x="352" y="367"/>
                      <a:pt x="365" y="390"/>
                    </a:cubicBezTo>
                    <a:cubicBezTo>
                      <a:pt x="424" y="149"/>
                      <a:pt x="424" y="149"/>
                      <a:pt x="424" y="149"/>
                    </a:cubicBezTo>
                    <a:cubicBezTo>
                      <a:pt x="468" y="149"/>
                      <a:pt x="468" y="149"/>
                      <a:pt x="468" y="149"/>
                    </a:cubicBezTo>
                    <a:cubicBezTo>
                      <a:pt x="512" y="149"/>
                      <a:pt x="512" y="149"/>
                      <a:pt x="512" y="149"/>
                    </a:cubicBezTo>
                    <a:cubicBezTo>
                      <a:pt x="557" y="334"/>
                      <a:pt x="557" y="334"/>
                      <a:pt x="557" y="334"/>
                    </a:cubicBezTo>
                    <a:cubicBezTo>
                      <a:pt x="565" y="329"/>
                      <a:pt x="574" y="326"/>
                      <a:pt x="584" y="326"/>
                    </a:cubicBezTo>
                    <a:cubicBezTo>
                      <a:pt x="610" y="326"/>
                      <a:pt x="632" y="348"/>
                      <a:pt x="632" y="375"/>
                    </a:cubicBezTo>
                    <a:cubicBezTo>
                      <a:pt x="632" y="380"/>
                      <a:pt x="632" y="385"/>
                      <a:pt x="630" y="389"/>
                    </a:cubicBezTo>
                    <a:cubicBezTo>
                      <a:pt x="635" y="388"/>
                      <a:pt x="640" y="388"/>
                      <a:pt x="646" y="388"/>
                    </a:cubicBezTo>
                    <a:cubicBezTo>
                      <a:pt x="677" y="388"/>
                      <a:pt x="704" y="405"/>
                      <a:pt x="718" y="431"/>
                    </a:cubicBezTo>
                    <a:cubicBezTo>
                      <a:pt x="732" y="408"/>
                      <a:pt x="757" y="392"/>
                      <a:pt x="787" y="392"/>
                    </a:cubicBezTo>
                    <a:cubicBezTo>
                      <a:pt x="831" y="392"/>
                      <a:pt x="866" y="427"/>
                      <a:pt x="866" y="471"/>
                    </a:cubicBezTo>
                    <a:cubicBezTo>
                      <a:pt x="866" y="474"/>
                      <a:pt x="866" y="477"/>
                      <a:pt x="866" y="480"/>
                    </a:cubicBezTo>
                    <a:cubicBezTo>
                      <a:pt x="907" y="450"/>
                      <a:pt x="945" y="417"/>
                      <a:pt x="979" y="379"/>
                    </a:cubicBezTo>
                    <a:cubicBezTo>
                      <a:pt x="964" y="341"/>
                      <a:pt x="927" y="314"/>
                      <a:pt x="884" y="314"/>
                    </a:cubicBezTo>
                    <a:cubicBezTo>
                      <a:pt x="846" y="314"/>
                      <a:pt x="813" y="335"/>
                      <a:pt x="795" y="366"/>
                    </a:cubicBezTo>
                    <a:cubicBezTo>
                      <a:pt x="777" y="332"/>
                      <a:pt x="742" y="309"/>
                      <a:pt x="701" y="309"/>
                    </a:cubicBezTo>
                    <a:cubicBezTo>
                      <a:pt x="694" y="309"/>
                      <a:pt x="687" y="310"/>
                      <a:pt x="681" y="311"/>
                    </a:cubicBezTo>
                    <a:cubicBezTo>
                      <a:pt x="683" y="305"/>
                      <a:pt x="684" y="299"/>
                      <a:pt x="684" y="292"/>
                    </a:cubicBezTo>
                    <a:cubicBezTo>
                      <a:pt x="684" y="257"/>
                      <a:pt x="655" y="229"/>
                      <a:pt x="621" y="229"/>
                    </a:cubicBezTo>
                    <a:cubicBezTo>
                      <a:pt x="608" y="229"/>
                      <a:pt x="596" y="233"/>
                      <a:pt x="587" y="239"/>
                    </a:cubicBezTo>
                    <a:cubicBezTo>
                      <a:pt x="528" y="0"/>
                      <a:pt x="528" y="0"/>
                      <a:pt x="528" y="0"/>
                    </a:cubicBezTo>
                    <a:cubicBezTo>
                      <a:pt x="471" y="0"/>
                      <a:pt x="471" y="0"/>
                      <a:pt x="471" y="0"/>
                    </a:cubicBezTo>
                    <a:cubicBezTo>
                      <a:pt x="414" y="0"/>
                      <a:pt x="414" y="0"/>
                      <a:pt x="414" y="0"/>
                    </a:cubicBezTo>
                    <a:cubicBezTo>
                      <a:pt x="338" y="312"/>
                      <a:pt x="338" y="312"/>
                      <a:pt x="338" y="312"/>
                    </a:cubicBezTo>
                    <a:cubicBezTo>
                      <a:pt x="321" y="283"/>
                      <a:pt x="288" y="262"/>
                      <a:pt x="252" y="262"/>
                    </a:cubicBezTo>
                    <a:cubicBezTo>
                      <a:pt x="197" y="262"/>
                      <a:pt x="152" y="307"/>
                      <a:pt x="152" y="362"/>
                    </a:cubicBezTo>
                    <a:cubicBezTo>
                      <a:pt x="152" y="363"/>
                      <a:pt x="152" y="365"/>
                      <a:pt x="152" y="366"/>
                    </a:cubicBezTo>
                    <a:cubicBezTo>
                      <a:pt x="136" y="348"/>
                      <a:pt x="113" y="336"/>
                      <a:pt x="87" y="336"/>
                    </a:cubicBezTo>
                    <a:cubicBezTo>
                      <a:pt x="41" y="336"/>
                      <a:pt x="4" y="371"/>
                      <a:pt x="0" y="416"/>
                    </a:cubicBezTo>
                    <a:cubicBezTo>
                      <a:pt x="33" y="447"/>
                      <a:pt x="70" y="475"/>
                      <a:pt x="109" y="500"/>
                    </a:cubicBezTo>
                    <a:cubicBezTo>
                      <a:pt x="106" y="492"/>
                      <a:pt x="104" y="484"/>
                      <a:pt x="104" y="4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9" name="Oval 34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030663" y="3403600"/>
                <a:ext cx="109538" cy="109538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1" name="Oval 35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975100" y="3519488"/>
                <a:ext cx="61913" cy="61913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2" name="Oval 36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186363" y="3416300"/>
                <a:ext cx="61913" cy="61913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3" name="Oval 37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3948113" y="3679825"/>
                <a:ext cx="198438" cy="1968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6" name="Oval 38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86200" y="3624263"/>
                <a:ext cx="150813" cy="149225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7" name="Oval 39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5141913" y="3689350"/>
                <a:ext cx="128588" cy="130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8" name="Oval 4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979988" y="3525838"/>
                <a:ext cx="236538" cy="238125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Oval 41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867150" y="3721100"/>
                <a:ext cx="115888" cy="115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0" name="Oval 42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5041900" y="3709988"/>
                <a:ext cx="115888" cy="115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0" name="Oval 43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5054600" y="3332163"/>
                <a:ext cx="115888" cy="115888"/>
              </a:xfrm>
              <a:prstGeom prst="ellipse">
                <a:avLst/>
              </a:prstGeom>
              <a:solidFill>
                <a:srgbClr val="FF9393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4" name="组合 353"/>
            <p:cNvGrpSpPr/>
            <p:nvPr>
              <p:custDataLst>
                <p:tags r:id="rId18"/>
              </p:custDataLst>
            </p:nvPr>
          </p:nvGrpSpPr>
          <p:grpSpPr>
            <a:xfrm rot="0">
              <a:off x="5790" y="2877"/>
              <a:ext cx="1800" cy="5295"/>
              <a:chOff x="4148138" y="1377950"/>
              <a:chExt cx="857250" cy="2520950"/>
            </a:xfrm>
          </p:grpSpPr>
          <p:sp>
            <p:nvSpPr>
              <p:cNvPr id="355" name="Rectangle 9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262438" y="2892425"/>
                <a:ext cx="619125" cy="192088"/>
              </a:xfrm>
              <a:prstGeom prst="rect">
                <a:avLst/>
              </a:prstGeom>
              <a:solidFill>
                <a:srgbClr val="2E75B6">
                  <a:lumMod val="35000"/>
                  <a:lumOff val="65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/>
                <a:endParaRPr lang="zh-CN" altLang="en-US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56" name="组合 355"/>
              <p:cNvGrpSpPr/>
              <p:nvPr/>
            </p:nvGrpSpPr>
            <p:grpSpPr>
              <a:xfrm>
                <a:off x="4148138" y="2182813"/>
                <a:ext cx="238125" cy="1584325"/>
                <a:chOff x="4148138" y="2182813"/>
                <a:chExt cx="238125" cy="1584325"/>
              </a:xfrm>
            </p:grpSpPr>
            <p:sp>
              <p:nvSpPr>
                <p:cNvPr id="357" name="Freeform 10"/>
                <p:cNvSpPr/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4148138" y="3371850"/>
                  <a:ext cx="238125" cy="395288"/>
                </a:xfrm>
                <a:custGeom>
                  <a:avLst/>
                  <a:gdLst>
                    <a:gd name="T0" fmla="*/ 57 w 119"/>
                    <a:gd name="T1" fmla="*/ 0 h 198"/>
                    <a:gd name="T2" fmla="*/ 0 w 119"/>
                    <a:gd name="T3" fmla="*/ 88 h 198"/>
                    <a:gd name="T4" fmla="*/ 47 w 119"/>
                    <a:gd name="T5" fmla="*/ 183 h 198"/>
                    <a:gd name="T6" fmla="*/ 59 w 119"/>
                    <a:gd name="T7" fmla="*/ 173 h 198"/>
                    <a:gd name="T8" fmla="*/ 61 w 119"/>
                    <a:gd name="T9" fmla="*/ 198 h 198"/>
                    <a:gd name="T10" fmla="*/ 112 w 119"/>
                    <a:gd name="T11" fmla="*/ 103 h 198"/>
                    <a:gd name="T12" fmla="*/ 57 w 119"/>
                    <a:gd name="T1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198">
                      <a:moveTo>
                        <a:pt x="57" y="0"/>
                      </a:moveTo>
                      <a:cubicBezTo>
                        <a:pt x="57" y="0"/>
                        <a:pt x="0" y="31"/>
                        <a:pt x="0" y="88"/>
                      </a:cubicBezTo>
                      <a:cubicBezTo>
                        <a:pt x="0" y="145"/>
                        <a:pt x="47" y="183"/>
                        <a:pt x="47" y="183"/>
                      </a:cubicBezTo>
                      <a:cubicBezTo>
                        <a:pt x="47" y="183"/>
                        <a:pt x="54" y="180"/>
                        <a:pt x="59" y="173"/>
                      </a:cubicBezTo>
                      <a:cubicBezTo>
                        <a:pt x="59" y="173"/>
                        <a:pt x="65" y="183"/>
                        <a:pt x="61" y="198"/>
                      </a:cubicBezTo>
                      <a:cubicBezTo>
                        <a:pt x="61" y="198"/>
                        <a:pt x="105" y="165"/>
                        <a:pt x="112" y="103"/>
                      </a:cubicBezTo>
                      <a:cubicBezTo>
                        <a:pt x="119" y="40"/>
                        <a:pt x="74" y="8"/>
                        <a:pt x="57" y="0"/>
                      </a:cubicBezTo>
                      <a:close/>
                    </a:path>
                  </a:pathLst>
                </a:custGeom>
                <a:solidFill>
                  <a:srgbClr val="FF212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8" name="Freeform 11"/>
                <p:cNvSpPr/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4171950" y="3381375"/>
                  <a:ext cx="185738" cy="309563"/>
                </a:xfrm>
                <a:custGeom>
                  <a:avLst/>
                  <a:gdLst>
                    <a:gd name="T0" fmla="*/ 44 w 93"/>
                    <a:gd name="T1" fmla="*/ 0 h 155"/>
                    <a:gd name="T2" fmla="*/ 0 w 93"/>
                    <a:gd name="T3" fmla="*/ 69 h 155"/>
                    <a:gd name="T4" fmla="*/ 37 w 93"/>
                    <a:gd name="T5" fmla="*/ 144 h 155"/>
                    <a:gd name="T6" fmla="*/ 46 w 93"/>
                    <a:gd name="T7" fmla="*/ 135 h 155"/>
                    <a:gd name="T8" fmla="*/ 48 w 93"/>
                    <a:gd name="T9" fmla="*/ 155 h 155"/>
                    <a:gd name="T10" fmla="*/ 88 w 93"/>
                    <a:gd name="T11" fmla="*/ 81 h 155"/>
                    <a:gd name="T12" fmla="*/ 44 w 93"/>
                    <a:gd name="T13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155">
                      <a:moveTo>
                        <a:pt x="44" y="0"/>
                      </a:moveTo>
                      <a:cubicBezTo>
                        <a:pt x="44" y="0"/>
                        <a:pt x="0" y="24"/>
                        <a:pt x="0" y="69"/>
                      </a:cubicBezTo>
                      <a:cubicBezTo>
                        <a:pt x="0" y="113"/>
                        <a:pt x="37" y="144"/>
                        <a:pt x="37" y="144"/>
                      </a:cubicBezTo>
                      <a:cubicBezTo>
                        <a:pt x="37" y="144"/>
                        <a:pt x="43" y="141"/>
                        <a:pt x="46" y="135"/>
                      </a:cubicBezTo>
                      <a:cubicBezTo>
                        <a:pt x="46" y="135"/>
                        <a:pt x="51" y="144"/>
                        <a:pt x="48" y="155"/>
                      </a:cubicBezTo>
                      <a:cubicBezTo>
                        <a:pt x="48" y="155"/>
                        <a:pt x="82" y="129"/>
                        <a:pt x="88" y="81"/>
                      </a:cubicBezTo>
                      <a:cubicBezTo>
                        <a:pt x="93" y="31"/>
                        <a:pt x="58" y="6"/>
                        <a:pt x="44" y="0"/>
                      </a:cubicBezTo>
                      <a:close/>
                    </a:path>
                  </a:pathLst>
                </a:custGeom>
                <a:solidFill>
                  <a:srgbClr val="FFD757">
                    <a:lumMod val="25000"/>
                    <a:lumOff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FFFFDD"/>
                    </a:solidFill>
                  </a:endParaRPr>
                </a:p>
              </p:txBody>
            </p:sp>
            <p:sp>
              <p:nvSpPr>
                <p:cNvPr id="359" name="Freeform 12"/>
                <p:cNvSpPr/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4160838" y="2254250"/>
                  <a:ext cx="101600" cy="160338"/>
                </a:xfrm>
                <a:custGeom>
                  <a:avLst/>
                  <a:gdLst>
                    <a:gd name="T0" fmla="*/ 51 w 51"/>
                    <a:gd name="T1" fmla="*/ 80 h 80"/>
                    <a:gd name="T2" fmla="*/ 51 w 51"/>
                    <a:gd name="T3" fmla="*/ 2 h 80"/>
                    <a:gd name="T4" fmla="*/ 34 w 51"/>
                    <a:gd name="T5" fmla="*/ 0 h 80"/>
                    <a:gd name="T6" fmla="*/ 0 w 51"/>
                    <a:gd name="T7" fmla="*/ 74 h 80"/>
                    <a:gd name="T8" fmla="*/ 0 w 51"/>
                    <a:gd name="T9" fmla="*/ 74 h 80"/>
                    <a:gd name="T10" fmla="*/ 0 w 51"/>
                    <a:gd name="T11" fmla="*/ 74 h 80"/>
                    <a:gd name="T12" fmla="*/ 51 w 51"/>
                    <a:gd name="T13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80">
                      <a:moveTo>
                        <a:pt x="51" y="80"/>
                      </a:move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45" y="2"/>
                        <a:pt x="39" y="1"/>
                        <a:pt x="34" y="0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3" y="78"/>
                        <a:pt x="31" y="80"/>
                        <a:pt x="51" y="80"/>
                      </a:cubicBezTo>
                      <a:close/>
                    </a:path>
                  </a:pathLst>
                </a:custGeom>
                <a:solidFill>
                  <a:srgbClr val="2E75B6">
                    <a:lumMod val="20000"/>
                    <a:lumOff val="8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64" name="Freeform 13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4262438" y="2254250"/>
                  <a:ext cx="100013" cy="160338"/>
                </a:xfrm>
                <a:custGeom>
                  <a:avLst/>
                  <a:gdLst>
                    <a:gd name="T0" fmla="*/ 0 w 50"/>
                    <a:gd name="T1" fmla="*/ 80 h 80"/>
                    <a:gd name="T2" fmla="*/ 0 w 50"/>
                    <a:gd name="T3" fmla="*/ 80 h 80"/>
                    <a:gd name="T4" fmla="*/ 50 w 50"/>
                    <a:gd name="T5" fmla="*/ 74 h 80"/>
                    <a:gd name="T6" fmla="*/ 16 w 50"/>
                    <a:gd name="T7" fmla="*/ 0 h 80"/>
                    <a:gd name="T8" fmla="*/ 0 w 50"/>
                    <a:gd name="T9" fmla="*/ 2 h 80"/>
                    <a:gd name="T10" fmla="*/ 0 w 50"/>
                    <a:gd name="T11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80">
                      <a:moveTo>
                        <a:pt x="0" y="80"/>
                      </a:move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19" y="80"/>
                        <a:pt x="37" y="78"/>
                        <a:pt x="50" y="74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1" y="1"/>
                        <a:pt x="5" y="2"/>
                        <a:pt x="0" y="2"/>
                      </a:cubicBez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2E75B6">
                    <a:lumMod val="40000"/>
                    <a:lumOff val="6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4" name="Freeform 14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4262438" y="2182813"/>
                  <a:ext cx="31750" cy="74613"/>
                </a:xfrm>
                <a:custGeom>
                  <a:avLst/>
                  <a:gdLst>
                    <a:gd name="T0" fmla="*/ 16 w 16"/>
                    <a:gd name="T1" fmla="*/ 36 h 38"/>
                    <a:gd name="T2" fmla="*/ 0 w 16"/>
                    <a:gd name="T3" fmla="*/ 0 h 38"/>
                    <a:gd name="T4" fmla="*/ 0 w 16"/>
                    <a:gd name="T5" fmla="*/ 38 h 38"/>
                    <a:gd name="T6" fmla="*/ 16 w 16"/>
                    <a:gd name="T7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38">
                      <a:moveTo>
                        <a:pt x="16" y="36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5" y="38"/>
                        <a:pt x="11" y="37"/>
                        <a:pt x="16" y="36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5" name="Freeform 15"/>
                <p:cNvSpPr/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4229100" y="2182813"/>
                  <a:ext cx="33338" cy="74613"/>
                </a:xfrm>
                <a:custGeom>
                  <a:avLst/>
                  <a:gdLst>
                    <a:gd name="T0" fmla="*/ 17 w 17"/>
                    <a:gd name="T1" fmla="*/ 0 h 38"/>
                    <a:gd name="T2" fmla="*/ 0 w 17"/>
                    <a:gd name="T3" fmla="*/ 36 h 38"/>
                    <a:gd name="T4" fmla="*/ 17 w 17"/>
                    <a:gd name="T5" fmla="*/ 38 h 38"/>
                    <a:gd name="T6" fmla="*/ 17 w 17"/>
                    <a:gd name="T7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" h="38">
                      <a:moveTo>
                        <a:pt x="17" y="0"/>
                      </a:move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5" y="37"/>
                        <a:pt x="11" y="38"/>
                        <a:pt x="17" y="38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6" name="Freeform 16"/>
                <p:cNvSpPr/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4160838" y="2401888"/>
                  <a:ext cx="101600" cy="936625"/>
                </a:xfrm>
                <a:custGeom>
                  <a:avLst/>
                  <a:gdLst>
                    <a:gd name="T0" fmla="*/ 51 w 51"/>
                    <a:gd name="T1" fmla="*/ 469 h 469"/>
                    <a:gd name="T2" fmla="*/ 51 w 51"/>
                    <a:gd name="T3" fmla="*/ 6 h 469"/>
                    <a:gd name="T4" fmla="*/ 0 w 51"/>
                    <a:gd name="T5" fmla="*/ 0 h 469"/>
                    <a:gd name="T6" fmla="*/ 0 w 51"/>
                    <a:gd name="T7" fmla="*/ 0 h 469"/>
                    <a:gd name="T8" fmla="*/ 0 w 51"/>
                    <a:gd name="T9" fmla="*/ 2 h 469"/>
                    <a:gd name="T10" fmla="*/ 0 w 51"/>
                    <a:gd name="T11" fmla="*/ 463 h 469"/>
                    <a:gd name="T12" fmla="*/ 50 w 51"/>
                    <a:gd name="T13" fmla="*/ 469 h 469"/>
                    <a:gd name="T14" fmla="*/ 51 w 51"/>
                    <a:gd name="T15" fmla="*/ 469 h 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1" h="469">
                      <a:moveTo>
                        <a:pt x="51" y="469"/>
                      </a:move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31" y="6"/>
                        <a:pt x="13" y="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463"/>
                        <a:pt x="0" y="463"/>
                        <a:pt x="0" y="463"/>
                      </a:cubicBezTo>
                      <a:cubicBezTo>
                        <a:pt x="16" y="467"/>
                        <a:pt x="33" y="469"/>
                        <a:pt x="50" y="469"/>
                      </a:cubicBezTo>
                      <a:cubicBezTo>
                        <a:pt x="50" y="469"/>
                        <a:pt x="50" y="469"/>
                        <a:pt x="51" y="469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7" name="Freeform 17"/>
                <p:cNvSpPr/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4160838" y="3360738"/>
                  <a:ext cx="101600" cy="87313"/>
                </a:xfrm>
                <a:custGeom>
                  <a:avLst/>
                  <a:gdLst>
                    <a:gd name="T0" fmla="*/ 50 w 51"/>
                    <a:gd name="T1" fmla="*/ 6 h 44"/>
                    <a:gd name="T2" fmla="*/ 0 w 51"/>
                    <a:gd name="T3" fmla="*/ 0 h 44"/>
                    <a:gd name="T4" fmla="*/ 0 w 51"/>
                    <a:gd name="T5" fmla="*/ 29 h 44"/>
                    <a:gd name="T6" fmla="*/ 15 w 51"/>
                    <a:gd name="T7" fmla="*/ 44 h 44"/>
                    <a:gd name="T8" fmla="*/ 51 w 51"/>
                    <a:gd name="T9" fmla="*/ 44 h 44"/>
                    <a:gd name="T10" fmla="*/ 51 w 51"/>
                    <a:gd name="T11" fmla="*/ 6 h 44"/>
                    <a:gd name="T12" fmla="*/ 50 w 51"/>
                    <a:gd name="T13" fmla="*/ 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44">
                      <a:moveTo>
                        <a:pt x="50" y="6"/>
                      </a:moveTo>
                      <a:cubicBezTo>
                        <a:pt x="33" y="6"/>
                        <a:pt x="16" y="4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7"/>
                        <a:pt x="7" y="44"/>
                        <a:pt x="15" y="44"/>
                      </a:cubicBezTo>
                      <a:cubicBezTo>
                        <a:pt x="51" y="44"/>
                        <a:pt x="51" y="44"/>
                        <a:pt x="51" y="44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8" name="Freeform 18"/>
                <p:cNvSpPr/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4262438" y="3360738"/>
                  <a:ext cx="100013" cy="87313"/>
                </a:xfrm>
                <a:custGeom>
                  <a:avLst/>
                  <a:gdLst>
                    <a:gd name="T0" fmla="*/ 0 w 50"/>
                    <a:gd name="T1" fmla="*/ 44 h 44"/>
                    <a:gd name="T2" fmla="*/ 35 w 50"/>
                    <a:gd name="T3" fmla="*/ 44 h 44"/>
                    <a:gd name="T4" fmla="*/ 50 w 50"/>
                    <a:gd name="T5" fmla="*/ 29 h 44"/>
                    <a:gd name="T6" fmla="*/ 50 w 50"/>
                    <a:gd name="T7" fmla="*/ 0 h 44"/>
                    <a:gd name="T8" fmla="*/ 0 w 50"/>
                    <a:gd name="T9" fmla="*/ 6 h 44"/>
                    <a:gd name="T10" fmla="*/ 0 w 50"/>
                    <a:gd name="T1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44">
                      <a:moveTo>
                        <a:pt x="0" y="44"/>
                      </a:move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43" y="44"/>
                        <a:pt x="50" y="37"/>
                        <a:pt x="50" y="29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34" y="4"/>
                        <a:pt x="17" y="6"/>
                        <a:pt x="0" y="6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" name="Freeform 19"/>
                <p:cNvSpPr/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4262438" y="2401888"/>
                  <a:ext cx="100013" cy="936625"/>
                </a:xfrm>
                <a:custGeom>
                  <a:avLst/>
                  <a:gdLst>
                    <a:gd name="T0" fmla="*/ 50 w 50"/>
                    <a:gd name="T1" fmla="*/ 0 h 469"/>
                    <a:gd name="T2" fmla="*/ 0 w 50"/>
                    <a:gd name="T3" fmla="*/ 6 h 469"/>
                    <a:gd name="T4" fmla="*/ 0 w 50"/>
                    <a:gd name="T5" fmla="*/ 6 h 469"/>
                    <a:gd name="T6" fmla="*/ 0 w 50"/>
                    <a:gd name="T7" fmla="*/ 469 h 469"/>
                    <a:gd name="T8" fmla="*/ 50 w 50"/>
                    <a:gd name="T9" fmla="*/ 463 h 469"/>
                    <a:gd name="T10" fmla="*/ 50 w 50"/>
                    <a:gd name="T11" fmla="*/ 2 h 469"/>
                    <a:gd name="T12" fmla="*/ 50 w 50"/>
                    <a:gd name="T13" fmla="*/ 0 h 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69">
                      <a:moveTo>
                        <a:pt x="50" y="0"/>
                      </a:moveTo>
                      <a:cubicBezTo>
                        <a:pt x="37" y="4"/>
                        <a:pt x="19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69"/>
                        <a:pt x="0" y="469"/>
                        <a:pt x="0" y="469"/>
                      </a:cubicBezTo>
                      <a:cubicBezTo>
                        <a:pt x="17" y="469"/>
                        <a:pt x="34" y="467"/>
                        <a:pt x="50" y="463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0" y="1"/>
                        <a:pt x="50" y="1"/>
                        <a:pt x="50" y="0"/>
                      </a:cubicBezTo>
                      <a:close/>
                    </a:path>
                  </a:pathLst>
                </a:custGeom>
                <a:solidFill>
                  <a:srgbClr val="FF9393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0" name="Freeform 20"/>
                <p:cNvSpPr/>
                <p:nvPr>
                  <p:custDataLst>
                    <p:tags r:id="rId30"/>
                  </p:custDataLst>
                </p:nvPr>
              </p:nvSpPr>
              <p:spPr bwMode="auto">
                <a:xfrm>
                  <a:off x="4160838" y="3325813"/>
                  <a:ext cx="101600" cy="46038"/>
                </a:xfrm>
                <a:custGeom>
                  <a:avLst/>
                  <a:gdLst>
                    <a:gd name="T0" fmla="*/ 51 w 51"/>
                    <a:gd name="T1" fmla="*/ 23 h 23"/>
                    <a:gd name="T2" fmla="*/ 51 w 51"/>
                    <a:gd name="T3" fmla="*/ 6 h 23"/>
                    <a:gd name="T4" fmla="*/ 50 w 51"/>
                    <a:gd name="T5" fmla="*/ 6 h 23"/>
                    <a:gd name="T6" fmla="*/ 0 w 51"/>
                    <a:gd name="T7" fmla="*/ 0 h 23"/>
                    <a:gd name="T8" fmla="*/ 0 w 51"/>
                    <a:gd name="T9" fmla="*/ 17 h 23"/>
                    <a:gd name="T10" fmla="*/ 50 w 51"/>
                    <a:gd name="T11" fmla="*/ 23 h 23"/>
                    <a:gd name="T12" fmla="*/ 51 w 51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23">
                      <a:moveTo>
                        <a:pt x="51" y="23"/>
                      </a:move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33" y="6"/>
                        <a:pt x="16" y="4"/>
                        <a:pt x="0" y="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6" y="21"/>
                        <a:pt x="33" y="23"/>
                        <a:pt x="50" y="23"/>
                      </a:cubicBezTo>
                      <a:cubicBezTo>
                        <a:pt x="50" y="23"/>
                        <a:pt x="50" y="23"/>
                        <a:pt x="51" y="23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1" name="Freeform 21"/>
                <p:cNvSpPr/>
                <p:nvPr>
                  <p:custDataLst>
                    <p:tags r:id="rId31"/>
                  </p:custDataLst>
                </p:nvPr>
              </p:nvSpPr>
              <p:spPr bwMode="auto">
                <a:xfrm>
                  <a:off x="4262438" y="3325813"/>
                  <a:ext cx="100013" cy="46038"/>
                </a:xfrm>
                <a:custGeom>
                  <a:avLst/>
                  <a:gdLst>
                    <a:gd name="T0" fmla="*/ 0 w 50"/>
                    <a:gd name="T1" fmla="*/ 23 h 23"/>
                    <a:gd name="T2" fmla="*/ 50 w 50"/>
                    <a:gd name="T3" fmla="*/ 17 h 23"/>
                    <a:gd name="T4" fmla="*/ 50 w 50"/>
                    <a:gd name="T5" fmla="*/ 0 h 23"/>
                    <a:gd name="T6" fmla="*/ 0 w 50"/>
                    <a:gd name="T7" fmla="*/ 6 h 23"/>
                    <a:gd name="T8" fmla="*/ 0 w 50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23">
                      <a:moveTo>
                        <a:pt x="0" y="23"/>
                      </a:moveTo>
                      <a:cubicBezTo>
                        <a:pt x="17" y="23"/>
                        <a:pt x="34" y="21"/>
                        <a:pt x="50" y="17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34" y="4"/>
                        <a:pt x="17" y="6"/>
                        <a:pt x="0" y="6"/>
                      </a:cubicBez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9411F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02" name="组合 401"/>
              <p:cNvGrpSpPr/>
              <p:nvPr/>
            </p:nvGrpSpPr>
            <p:grpSpPr>
              <a:xfrm>
                <a:off x="4767263" y="2182813"/>
                <a:ext cx="238125" cy="1584325"/>
                <a:chOff x="4767263" y="2182813"/>
                <a:chExt cx="238125" cy="1584325"/>
              </a:xfrm>
            </p:grpSpPr>
            <p:sp>
              <p:nvSpPr>
                <p:cNvPr id="403" name="Freeform 22"/>
                <p:cNvSpPr/>
                <p:nvPr>
                  <p:custDataLst>
                    <p:tags r:id="rId32"/>
                  </p:custDataLst>
                </p:nvPr>
              </p:nvSpPr>
              <p:spPr bwMode="auto">
                <a:xfrm>
                  <a:off x="4767263" y="3371850"/>
                  <a:ext cx="238125" cy="395288"/>
                </a:xfrm>
                <a:custGeom>
                  <a:avLst/>
                  <a:gdLst>
                    <a:gd name="T0" fmla="*/ 57 w 119"/>
                    <a:gd name="T1" fmla="*/ 0 h 198"/>
                    <a:gd name="T2" fmla="*/ 0 w 119"/>
                    <a:gd name="T3" fmla="*/ 88 h 198"/>
                    <a:gd name="T4" fmla="*/ 47 w 119"/>
                    <a:gd name="T5" fmla="*/ 183 h 198"/>
                    <a:gd name="T6" fmla="*/ 59 w 119"/>
                    <a:gd name="T7" fmla="*/ 173 h 198"/>
                    <a:gd name="T8" fmla="*/ 61 w 119"/>
                    <a:gd name="T9" fmla="*/ 198 h 198"/>
                    <a:gd name="T10" fmla="*/ 112 w 119"/>
                    <a:gd name="T11" fmla="*/ 103 h 198"/>
                    <a:gd name="T12" fmla="*/ 57 w 119"/>
                    <a:gd name="T13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198">
                      <a:moveTo>
                        <a:pt x="57" y="0"/>
                      </a:moveTo>
                      <a:cubicBezTo>
                        <a:pt x="57" y="0"/>
                        <a:pt x="0" y="31"/>
                        <a:pt x="0" y="88"/>
                      </a:cubicBezTo>
                      <a:cubicBezTo>
                        <a:pt x="0" y="145"/>
                        <a:pt x="47" y="183"/>
                        <a:pt x="47" y="183"/>
                      </a:cubicBezTo>
                      <a:cubicBezTo>
                        <a:pt x="47" y="183"/>
                        <a:pt x="55" y="180"/>
                        <a:pt x="59" y="173"/>
                      </a:cubicBezTo>
                      <a:cubicBezTo>
                        <a:pt x="59" y="173"/>
                        <a:pt x="65" y="183"/>
                        <a:pt x="61" y="198"/>
                      </a:cubicBezTo>
                      <a:cubicBezTo>
                        <a:pt x="61" y="198"/>
                        <a:pt x="105" y="165"/>
                        <a:pt x="112" y="103"/>
                      </a:cubicBezTo>
                      <a:cubicBezTo>
                        <a:pt x="119" y="40"/>
                        <a:pt x="74" y="8"/>
                        <a:pt x="57" y="0"/>
                      </a:cubicBezTo>
                      <a:close/>
                    </a:path>
                  </a:pathLst>
                </a:custGeom>
                <a:solidFill>
                  <a:srgbClr val="FF212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4" name="Freeform 23"/>
                <p:cNvSpPr/>
                <p:nvPr>
                  <p:custDataLst>
                    <p:tags r:id="rId33"/>
                  </p:custDataLst>
                </p:nvPr>
              </p:nvSpPr>
              <p:spPr bwMode="auto">
                <a:xfrm>
                  <a:off x="4791075" y="3381375"/>
                  <a:ext cx="185738" cy="309563"/>
                </a:xfrm>
                <a:custGeom>
                  <a:avLst/>
                  <a:gdLst>
                    <a:gd name="T0" fmla="*/ 45 w 93"/>
                    <a:gd name="T1" fmla="*/ 0 h 155"/>
                    <a:gd name="T2" fmla="*/ 0 w 93"/>
                    <a:gd name="T3" fmla="*/ 69 h 155"/>
                    <a:gd name="T4" fmla="*/ 37 w 93"/>
                    <a:gd name="T5" fmla="*/ 144 h 155"/>
                    <a:gd name="T6" fmla="*/ 47 w 93"/>
                    <a:gd name="T7" fmla="*/ 135 h 155"/>
                    <a:gd name="T8" fmla="*/ 48 w 93"/>
                    <a:gd name="T9" fmla="*/ 155 h 155"/>
                    <a:gd name="T10" fmla="*/ 88 w 93"/>
                    <a:gd name="T11" fmla="*/ 81 h 155"/>
                    <a:gd name="T12" fmla="*/ 45 w 93"/>
                    <a:gd name="T13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155">
                      <a:moveTo>
                        <a:pt x="45" y="0"/>
                      </a:moveTo>
                      <a:cubicBezTo>
                        <a:pt x="45" y="0"/>
                        <a:pt x="0" y="24"/>
                        <a:pt x="0" y="69"/>
                      </a:cubicBezTo>
                      <a:cubicBezTo>
                        <a:pt x="0" y="113"/>
                        <a:pt x="37" y="144"/>
                        <a:pt x="37" y="144"/>
                      </a:cubicBezTo>
                      <a:cubicBezTo>
                        <a:pt x="37" y="144"/>
                        <a:pt x="43" y="141"/>
                        <a:pt x="47" y="135"/>
                      </a:cubicBezTo>
                      <a:cubicBezTo>
                        <a:pt x="47" y="135"/>
                        <a:pt x="51" y="144"/>
                        <a:pt x="48" y="155"/>
                      </a:cubicBezTo>
                      <a:cubicBezTo>
                        <a:pt x="48" y="155"/>
                        <a:pt x="83" y="129"/>
                        <a:pt x="88" y="81"/>
                      </a:cubicBezTo>
                      <a:cubicBezTo>
                        <a:pt x="93" y="31"/>
                        <a:pt x="58" y="6"/>
                        <a:pt x="45" y="0"/>
                      </a:cubicBezTo>
                      <a:close/>
                    </a:path>
                  </a:pathLst>
                </a:custGeom>
                <a:solidFill>
                  <a:srgbClr val="FFD757">
                    <a:lumMod val="25000"/>
                    <a:lumOff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FFFFDD"/>
                    </a:solidFill>
                  </a:endParaRPr>
                </a:p>
              </p:txBody>
            </p:sp>
            <p:sp>
              <p:nvSpPr>
                <p:cNvPr id="405" name="Freeform 24"/>
                <p:cNvSpPr/>
                <p:nvPr>
                  <p:custDataLst>
                    <p:tags r:id="rId34"/>
                  </p:custDataLst>
                </p:nvPr>
              </p:nvSpPr>
              <p:spPr bwMode="auto">
                <a:xfrm>
                  <a:off x="4781550" y="2254250"/>
                  <a:ext cx="100013" cy="160338"/>
                </a:xfrm>
                <a:custGeom>
                  <a:avLst/>
                  <a:gdLst>
                    <a:gd name="T0" fmla="*/ 50 w 50"/>
                    <a:gd name="T1" fmla="*/ 80 h 80"/>
                    <a:gd name="T2" fmla="*/ 50 w 50"/>
                    <a:gd name="T3" fmla="*/ 2 h 80"/>
                    <a:gd name="T4" fmla="*/ 33 w 50"/>
                    <a:gd name="T5" fmla="*/ 0 h 80"/>
                    <a:gd name="T6" fmla="*/ 0 w 50"/>
                    <a:gd name="T7" fmla="*/ 74 h 80"/>
                    <a:gd name="T8" fmla="*/ 0 w 50"/>
                    <a:gd name="T9" fmla="*/ 74 h 80"/>
                    <a:gd name="T10" fmla="*/ 0 w 50"/>
                    <a:gd name="T11" fmla="*/ 74 h 80"/>
                    <a:gd name="T12" fmla="*/ 50 w 50"/>
                    <a:gd name="T13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80">
                      <a:moveTo>
                        <a:pt x="50" y="80"/>
                      </a:move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44" y="2"/>
                        <a:pt x="39" y="1"/>
                        <a:pt x="33" y="0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3" y="78"/>
                        <a:pt x="30" y="80"/>
                        <a:pt x="50" y="80"/>
                      </a:cubicBezTo>
                      <a:close/>
                    </a:path>
                  </a:pathLst>
                </a:custGeom>
                <a:solidFill>
                  <a:srgbClr val="2E75B6">
                    <a:lumMod val="20000"/>
                    <a:lumOff val="8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6" name="Freeform 25"/>
                <p:cNvSpPr/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4881563" y="2254250"/>
                  <a:ext cx="100013" cy="160338"/>
                </a:xfrm>
                <a:custGeom>
                  <a:avLst/>
                  <a:gdLst>
                    <a:gd name="T0" fmla="*/ 0 w 50"/>
                    <a:gd name="T1" fmla="*/ 80 h 80"/>
                    <a:gd name="T2" fmla="*/ 0 w 50"/>
                    <a:gd name="T3" fmla="*/ 80 h 80"/>
                    <a:gd name="T4" fmla="*/ 50 w 50"/>
                    <a:gd name="T5" fmla="*/ 74 h 80"/>
                    <a:gd name="T6" fmla="*/ 17 w 50"/>
                    <a:gd name="T7" fmla="*/ 0 h 80"/>
                    <a:gd name="T8" fmla="*/ 0 w 50"/>
                    <a:gd name="T9" fmla="*/ 2 h 80"/>
                    <a:gd name="T10" fmla="*/ 0 w 50"/>
                    <a:gd name="T11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80">
                      <a:moveTo>
                        <a:pt x="0" y="80"/>
                      </a:move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20" y="80"/>
                        <a:pt x="37" y="78"/>
                        <a:pt x="50" y="74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1" y="1"/>
                        <a:pt x="6" y="2"/>
                        <a:pt x="0" y="2"/>
                      </a:cubicBez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2E75B6">
                    <a:lumMod val="40000"/>
                    <a:lumOff val="6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8" name="Freeform 26"/>
                <p:cNvSpPr/>
                <p:nvPr>
                  <p:custDataLst>
                    <p:tags r:id="rId36"/>
                  </p:custDataLst>
                </p:nvPr>
              </p:nvSpPr>
              <p:spPr bwMode="auto">
                <a:xfrm>
                  <a:off x="4881563" y="2182813"/>
                  <a:ext cx="33338" cy="74613"/>
                </a:xfrm>
                <a:custGeom>
                  <a:avLst/>
                  <a:gdLst>
                    <a:gd name="T0" fmla="*/ 17 w 17"/>
                    <a:gd name="T1" fmla="*/ 36 h 38"/>
                    <a:gd name="T2" fmla="*/ 0 w 17"/>
                    <a:gd name="T3" fmla="*/ 0 h 38"/>
                    <a:gd name="T4" fmla="*/ 0 w 17"/>
                    <a:gd name="T5" fmla="*/ 38 h 38"/>
                    <a:gd name="T6" fmla="*/ 17 w 17"/>
                    <a:gd name="T7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" h="38">
                      <a:moveTo>
                        <a:pt x="17" y="36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6" y="38"/>
                        <a:pt x="11" y="37"/>
                        <a:pt x="17" y="36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9" name="Freeform 27"/>
                <p:cNvSpPr/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4848225" y="2182813"/>
                  <a:ext cx="33338" cy="74613"/>
                </a:xfrm>
                <a:custGeom>
                  <a:avLst/>
                  <a:gdLst>
                    <a:gd name="T0" fmla="*/ 17 w 17"/>
                    <a:gd name="T1" fmla="*/ 0 h 38"/>
                    <a:gd name="T2" fmla="*/ 0 w 17"/>
                    <a:gd name="T3" fmla="*/ 36 h 38"/>
                    <a:gd name="T4" fmla="*/ 17 w 17"/>
                    <a:gd name="T5" fmla="*/ 38 h 38"/>
                    <a:gd name="T6" fmla="*/ 17 w 17"/>
                    <a:gd name="T7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" h="38">
                      <a:moveTo>
                        <a:pt x="17" y="0"/>
                      </a:move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" y="37"/>
                        <a:pt x="11" y="38"/>
                        <a:pt x="17" y="38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0" name="Freeform 28"/>
                <p:cNvSpPr/>
                <p:nvPr>
                  <p:custDataLst>
                    <p:tags r:id="rId38"/>
                  </p:custDataLst>
                </p:nvPr>
              </p:nvSpPr>
              <p:spPr bwMode="auto">
                <a:xfrm>
                  <a:off x="4781550" y="2401888"/>
                  <a:ext cx="100013" cy="936625"/>
                </a:xfrm>
                <a:custGeom>
                  <a:avLst/>
                  <a:gdLst>
                    <a:gd name="T0" fmla="*/ 50 w 50"/>
                    <a:gd name="T1" fmla="*/ 469 h 469"/>
                    <a:gd name="T2" fmla="*/ 50 w 50"/>
                    <a:gd name="T3" fmla="*/ 6 h 469"/>
                    <a:gd name="T4" fmla="*/ 0 w 50"/>
                    <a:gd name="T5" fmla="*/ 0 h 469"/>
                    <a:gd name="T6" fmla="*/ 0 w 50"/>
                    <a:gd name="T7" fmla="*/ 0 h 469"/>
                    <a:gd name="T8" fmla="*/ 0 w 50"/>
                    <a:gd name="T9" fmla="*/ 2 h 469"/>
                    <a:gd name="T10" fmla="*/ 0 w 50"/>
                    <a:gd name="T11" fmla="*/ 463 h 469"/>
                    <a:gd name="T12" fmla="*/ 50 w 50"/>
                    <a:gd name="T13" fmla="*/ 469 h 469"/>
                    <a:gd name="T14" fmla="*/ 50 w 50"/>
                    <a:gd name="T15" fmla="*/ 469 h 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469">
                      <a:moveTo>
                        <a:pt x="50" y="469"/>
                      </a:move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30" y="6"/>
                        <a:pt x="13" y="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463"/>
                        <a:pt x="0" y="463"/>
                        <a:pt x="0" y="463"/>
                      </a:cubicBezTo>
                      <a:cubicBezTo>
                        <a:pt x="15" y="467"/>
                        <a:pt x="32" y="469"/>
                        <a:pt x="50" y="469"/>
                      </a:cubicBezTo>
                      <a:cubicBezTo>
                        <a:pt x="50" y="469"/>
                        <a:pt x="50" y="469"/>
                        <a:pt x="50" y="469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1" name="Freeform 29"/>
                <p:cNvSpPr/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4781550" y="3360738"/>
                  <a:ext cx="100013" cy="87313"/>
                </a:xfrm>
                <a:custGeom>
                  <a:avLst/>
                  <a:gdLst>
                    <a:gd name="T0" fmla="*/ 50 w 50"/>
                    <a:gd name="T1" fmla="*/ 6 h 44"/>
                    <a:gd name="T2" fmla="*/ 0 w 50"/>
                    <a:gd name="T3" fmla="*/ 0 h 44"/>
                    <a:gd name="T4" fmla="*/ 0 w 50"/>
                    <a:gd name="T5" fmla="*/ 29 h 44"/>
                    <a:gd name="T6" fmla="*/ 15 w 50"/>
                    <a:gd name="T7" fmla="*/ 44 h 44"/>
                    <a:gd name="T8" fmla="*/ 50 w 50"/>
                    <a:gd name="T9" fmla="*/ 44 h 44"/>
                    <a:gd name="T10" fmla="*/ 50 w 50"/>
                    <a:gd name="T11" fmla="*/ 6 h 44"/>
                    <a:gd name="T12" fmla="*/ 50 w 50"/>
                    <a:gd name="T13" fmla="*/ 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4">
                      <a:moveTo>
                        <a:pt x="50" y="6"/>
                      </a:moveTo>
                      <a:cubicBezTo>
                        <a:pt x="32" y="6"/>
                        <a:pt x="15" y="4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7"/>
                        <a:pt x="6" y="44"/>
                        <a:pt x="15" y="44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2" name="Freeform 30"/>
                <p:cNvSpPr/>
                <p:nvPr>
                  <p:custDataLst>
                    <p:tags r:id="rId40"/>
                  </p:custDataLst>
                </p:nvPr>
              </p:nvSpPr>
              <p:spPr bwMode="auto">
                <a:xfrm>
                  <a:off x="4881563" y="3360738"/>
                  <a:ext cx="100013" cy="87313"/>
                </a:xfrm>
                <a:custGeom>
                  <a:avLst/>
                  <a:gdLst>
                    <a:gd name="T0" fmla="*/ 0 w 50"/>
                    <a:gd name="T1" fmla="*/ 44 h 44"/>
                    <a:gd name="T2" fmla="*/ 35 w 50"/>
                    <a:gd name="T3" fmla="*/ 44 h 44"/>
                    <a:gd name="T4" fmla="*/ 50 w 50"/>
                    <a:gd name="T5" fmla="*/ 29 h 44"/>
                    <a:gd name="T6" fmla="*/ 50 w 50"/>
                    <a:gd name="T7" fmla="*/ 0 h 44"/>
                    <a:gd name="T8" fmla="*/ 0 w 50"/>
                    <a:gd name="T9" fmla="*/ 6 h 44"/>
                    <a:gd name="T10" fmla="*/ 0 w 50"/>
                    <a:gd name="T1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44">
                      <a:moveTo>
                        <a:pt x="0" y="44"/>
                      </a:move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44" y="44"/>
                        <a:pt x="50" y="37"/>
                        <a:pt x="50" y="29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35" y="4"/>
                        <a:pt x="18" y="6"/>
                        <a:pt x="0" y="6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3" name="Freeform 31"/>
                <p:cNvSpPr/>
                <p:nvPr>
                  <p:custDataLst>
                    <p:tags r:id="rId41"/>
                  </p:custDataLst>
                </p:nvPr>
              </p:nvSpPr>
              <p:spPr bwMode="auto">
                <a:xfrm>
                  <a:off x="4881563" y="2401888"/>
                  <a:ext cx="100013" cy="936625"/>
                </a:xfrm>
                <a:custGeom>
                  <a:avLst/>
                  <a:gdLst>
                    <a:gd name="T0" fmla="*/ 50 w 50"/>
                    <a:gd name="T1" fmla="*/ 0 h 469"/>
                    <a:gd name="T2" fmla="*/ 0 w 50"/>
                    <a:gd name="T3" fmla="*/ 6 h 469"/>
                    <a:gd name="T4" fmla="*/ 0 w 50"/>
                    <a:gd name="T5" fmla="*/ 6 h 469"/>
                    <a:gd name="T6" fmla="*/ 0 w 50"/>
                    <a:gd name="T7" fmla="*/ 469 h 469"/>
                    <a:gd name="T8" fmla="*/ 50 w 50"/>
                    <a:gd name="T9" fmla="*/ 463 h 469"/>
                    <a:gd name="T10" fmla="*/ 50 w 50"/>
                    <a:gd name="T11" fmla="*/ 2 h 469"/>
                    <a:gd name="T12" fmla="*/ 50 w 50"/>
                    <a:gd name="T13" fmla="*/ 0 h 4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69">
                      <a:moveTo>
                        <a:pt x="50" y="0"/>
                      </a:moveTo>
                      <a:cubicBezTo>
                        <a:pt x="37" y="4"/>
                        <a:pt x="2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69"/>
                        <a:pt x="0" y="469"/>
                        <a:pt x="0" y="469"/>
                      </a:cubicBezTo>
                      <a:cubicBezTo>
                        <a:pt x="18" y="469"/>
                        <a:pt x="35" y="467"/>
                        <a:pt x="50" y="463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0" y="1"/>
                        <a:pt x="50" y="1"/>
                        <a:pt x="50" y="0"/>
                      </a:cubicBezTo>
                      <a:close/>
                    </a:path>
                  </a:pathLst>
                </a:custGeom>
                <a:solidFill>
                  <a:srgbClr val="FF9393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4" name="Freeform 32"/>
                <p:cNvSpPr/>
                <p:nvPr>
                  <p:custDataLst>
                    <p:tags r:id="rId42"/>
                  </p:custDataLst>
                </p:nvPr>
              </p:nvSpPr>
              <p:spPr bwMode="auto">
                <a:xfrm>
                  <a:off x="4781550" y="3325813"/>
                  <a:ext cx="100013" cy="46038"/>
                </a:xfrm>
                <a:custGeom>
                  <a:avLst/>
                  <a:gdLst>
                    <a:gd name="T0" fmla="*/ 50 w 50"/>
                    <a:gd name="T1" fmla="*/ 23 h 23"/>
                    <a:gd name="T2" fmla="*/ 50 w 50"/>
                    <a:gd name="T3" fmla="*/ 6 h 23"/>
                    <a:gd name="T4" fmla="*/ 50 w 50"/>
                    <a:gd name="T5" fmla="*/ 6 h 23"/>
                    <a:gd name="T6" fmla="*/ 0 w 50"/>
                    <a:gd name="T7" fmla="*/ 0 h 23"/>
                    <a:gd name="T8" fmla="*/ 0 w 50"/>
                    <a:gd name="T9" fmla="*/ 17 h 23"/>
                    <a:gd name="T10" fmla="*/ 50 w 50"/>
                    <a:gd name="T11" fmla="*/ 23 h 23"/>
                    <a:gd name="T12" fmla="*/ 50 w 50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23">
                      <a:moveTo>
                        <a:pt x="50" y="23"/>
                      </a:move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32" y="6"/>
                        <a:pt x="15" y="4"/>
                        <a:pt x="0" y="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5" y="21"/>
                        <a:pt x="32" y="23"/>
                        <a:pt x="50" y="23"/>
                      </a:cubicBezTo>
                      <a:cubicBezTo>
                        <a:pt x="50" y="23"/>
                        <a:pt x="50" y="23"/>
                        <a:pt x="50" y="23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" name="Freeform 33"/>
                <p:cNvSpPr/>
                <p:nvPr>
                  <p:custDataLst>
                    <p:tags r:id="rId43"/>
                  </p:custDataLst>
                </p:nvPr>
              </p:nvSpPr>
              <p:spPr bwMode="auto">
                <a:xfrm>
                  <a:off x="4881563" y="3325813"/>
                  <a:ext cx="100013" cy="46038"/>
                </a:xfrm>
                <a:custGeom>
                  <a:avLst/>
                  <a:gdLst>
                    <a:gd name="T0" fmla="*/ 0 w 50"/>
                    <a:gd name="T1" fmla="*/ 23 h 23"/>
                    <a:gd name="T2" fmla="*/ 50 w 50"/>
                    <a:gd name="T3" fmla="*/ 17 h 23"/>
                    <a:gd name="T4" fmla="*/ 50 w 50"/>
                    <a:gd name="T5" fmla="*/ 0 h 23"/>
                    <a:gd name="T6" fmla="*/ 0 w 50"/>
                    <a:gd name="T7" fmla="*/ 6 h 23"/>
                    <a:gd name="T8" fmla="*/ 0 w 50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23">
                      <a:moveTo>
                        <a:pt x="0" y="23"/>
                      </a:moveTo>
                      <a:cubicBezTo>
                        <a:pt x="18" y="23"/>
                        <a:pt x="35" y="21"/>
                        <a:pt x="50" y="17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35" y="4"/>
                        <a:pt x="18" y="6"/>
                        <a:pt x="0" y="6"/>
                      </a:cubicBez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E9411F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16" name="组合 415"/>
              <p:cNvGrpSpPr/>
              <p:nvPr/>
            </p:nvGrpSpPr>
            <p:grpSpPr>
              <a:xfrm>
                <a:off x="4389438" y="1377950"/>
                <a:ext cx="377825" cy="2520950"/>
                <a:chOff x="4389438" y="1377950"/>
                <a:chExt cx="377825" cy="2520950"/>
              </a:xfrm>
            </p:grpSpPr>
            <p:sp>
              <p:nvSpPr>
                <p:cNvPr id="417" name="Freeform 44"/>
                <p:cNvSpPr/>
                <p:nvPr>
                  <p:custDataLst>
                    <p:tags r:id="rId44"/>
                  </p:custDataLst>
                </p:nvPr>
              </p:nvSpPr>
              <p:spPr bwMode="auto">
                <a:xfrm>
                  <a:off x="4389438" y="3270250"/>
                  <a:ext cx="377825" cy="628650"/>
                </a:xfrm>
                <a:custGeom>
                  <a:avLst/>
                  <a:gdLst>
                    <a:gd name="T0" fmla="*/ 90 w 189"/>
                    <a:gd name="T1" fmla="*/ 0 h 315"/>
                    <a:gd name="T2" fmla="*/ 0 w 189"/>
                    <a:gd name="T3" fmla="*/ 140 h 315"/>
                    <a:gd name="T4" fmla="*/ 74 w 189"/>
                    <a:gd name="T5" fmla="*/ 292 h 315"/>
                    <a:gd name="T6" fmla="*/ 94 w 189"/>
                    <a:gd name="T7" fmla="*/ 275 h 315"/>
                    <a:gd name="T8" fmla="*/ 97 w 189"/>
                    <a:gd name="T9" fmla="*/ 315 h 315"/>
                    <a:gd name="T10" fmla="*/ 178 w 189"/>
                    <a:gd name="T11" fmla="*/ 165 h 315"/>
                    <a:gd name="T12" fmla="*/ 90 w 189"/>
                    <a:gd name="T13" fmla="*/ 0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315">
                      <a:moveTo>
                        <a:pt x="90" y="0"/>
                      </a:moveTo>
                      <a:cubicBezTo>
                        <a:pt x="90" y="0"/>
                        <a:pt x="0" y="49"/>
                        <a:pt x="0" y="140"/>
                      </a:cubicBezTo>
                      <a:cubicBezTo>
                        <a:pt x="0" y="230"/>
                        <a:pt x="74" y="292"/>
                        <a:pt x="74" y="292"/>
                      </a:cubicBezTo>
                      <a:cubicBezTo>
                        <a:pt x="74" y="292"/>
                        <a:pt x="87" y="287"/>
                        <a:pt x="94" y="275"/>
                      </a:cubicBezTo>
                      <a:cubicBezTo>
                        <a:pt x="94" y="275"/>
                        <a:pt x="103" y="292"/>
                        <a:pt x="97" y="315"/>
                      </a:cubicBezTo>
                      <a:cubicBezTo>
                        <a:pt x="97" y="315"/>
                        <a:pt x="167" y="262"/>
                        <a:pt x="178" y="165"/>
                      </a:cubicBezTo>
                      <a:cubicBezTo>
                        <a:pt x="189" y="64"/>
                        <a:pt x="117" y="13"/>
                        <a:pt x="90" y="0"/>
                      </a:cubicBezTo>
                      <a:close/>
                    </a:path>
                  </a:pathLst>
                </a:custGeom>
                <a:solidFill>
                  <a:srgbClr val="FF212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8" name="Freeform 45"/>
                <p:cNvSpPr/>
                <p:nvPr>
                  <p:custDataLst>
                    <p:tags r:id="rId45"/>
                  </p:custDataLst>
                </p:nvPr>
              </p:nvSpPr>
              <p:spPr bwMode="auto">
                <a:xfrm>
                  <a:off x="4427538" y="3287713"/>
                  <a:ext cx="296863" cy="492125"/>
                </a:xfrm>
                <a:custGeom>
                  <a:avLst/>
                  <a:gdLst>
                    <a:gd name="T0" fmla="*/ 71 w 148"/>
                    <a:gd name="T1" fmla="*/ 0 h 246"/>
                    <a:gd name="T2" fmla="*/ 0 w 148"/>
                    <a:gd name="T3" fmla="*/ 109 h 246"/>
                    <a:gd name="T4" fmla="*/ 58 w 148"/>
                    <a:gd name="T5" fmla="*/ 228 h 246"/>
                    <a:gd name="T6" fmla="*/ 74 w 148"/>
                    <a:gd name="T7" fmla="*/ 214 h 246"/>
                    <a:gd name="T8" fmla="*/ 76 w 148"/>
                    <a:gd name="T9" fmla="*/ 246 h 246"/>
                    <a:gd name="T10" fmla="*/ 139 w 148"/>
                    <a:gd name="T11" fmla="*/ 128 h 246"/>
                    <a:gd name="T12" fmla="*/ 71 w 148"/>
                    <a:gd name="T13" fmla="*/ 0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8" h="246">
                      <a:moveTo>
                        <a:pt x="71" y="0"/>
                      </a:moveTo>
                      <a:cubicBezTo>
                        <a:pt x="71" y="0"/>
                        <a:pt x="0" y="38"/>
                        <a:pt x="0" y="109"/>
                      </a:cubicBezTo>
                      <a:cubicBezTo>
                        <a:pt x="0" y="179"/>
                        <a:pt x="58" y="228"/>
                        <a:pt x="58" y="228"/>
                      </a:cubicBezTo>
                      <a:cubicBezTo>
                        <a:pt x="58" y="228"/>
                        <a:pt x="68" y="224"/>
                        <a:pt x="74" y="214"/>
                      </a:cubicBezTo>
                      <a:cubicBezTo>
                        <a:pt x="74" y="214"/>
                        <a:pt x="81" y="228"/>
                        <a:pt x="76" y="246"/>
                      </a:cubicBezTo>
                      <a:cubicBezTo>
                        <a:pt x="76" y="246"/>
                        <a:pt x="131" y="204"/>
                        <a:pt x="139" y="128"/>
                      </a:cubicBezTo>
                      <a:cubicBezTo>
                        <a:pt x="148" y="49"/>
                        <a:pt x="92" y="10"/>
                        <a:pt x="71" y="0"/>
                      </a:cubicBezTo>
                      <a:close/>
                    </a:path>
                  </a:pathLst>
                </a:custGeom>
                <a:solidFill>
                  <a:srgbClr val="FFD757">
                    <a:lumMod val="25000"/>
                    <a:lumOff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 dirty="0">
                    <a:solidFill>
                      <a:srgbClr val="FFFFDD"/>
                    </a:solidFill>
                  </a:endParaRPr>
                </a:p>
              </p:txBody>
            </p:sp>
            <p:sp>
              <p:nvSpPr>
                <p:cNvPr id="419" name="Freeform 46"/>
                <p:cNvSpPr/>
                <p:nvPr>
                  <p:custDataLst>
                    <p:tags r:id="rId46"/>
                  </p:custDataLst>
                </p:nvPr>
              </p:nvSpPr>
              <p:spPr bwMode="auto">
                <a:xfrm>
                  <a:off x="4410075" y="1495425"/>
                  <a:ext cx="160338" cy="252413"/>
                </a:xfrm>
                <a:custGeom>
                  <a:avLst/>
                  <a:gdLst>
                    <a:gd name="T0" fmla="*/ 80 w 80"/>
                    <a:gd name="T1" fmla="*/ 126 h 126"/>
                    <a:gd name="T2" fmla="*/ 80 w 80"/>
                    <a:gd name="T3" fmla="*/ 2 h 126"/>
                    <a:gd name="T4" fmla="*/ 53 w 80"/>
                    <a:gd name="T5" fmla="*/ 0 h 126"/>
                    <a:gd name="T6" fmla="*/ 0 w 80"/>
                    <a:gd name="T7" fmla="*/ 117 h 126"/>
                    <a:gd name="T8" fmla="*/ 0 w 80"/>
                    <a:gd name="T9" fmla="*/ 117 h 126"/>
                    <a:gd name="T10" fmla="*/ 0 w 80"/>
                    <a:gd name="T11" fmla="*/ 117 h 126"/>
                    <a:gd name="T12" fmla="*/ 80 w 80"/>
                    <a:gd name="T13" fmla="*/ 12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26">
                      <a:moveTo>
                        <a:pt x="80" y="126"/>
                      </a:moveTo>
                      <a:cubicBezTo>
                        <a:pt x="80" y="2"/>
                        <a:pt x="80" y="2"/>
                        <a:pt x="80" y="2"/>
                      </a:cubicBezTo>
                      <a:cubicBezTo>
                        <a:pt x="71" y="2"/>
                        <a:pt x="62" y="1"/>
                        <a:pt x="53" y="0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21" y="123"/>
                        <a:pt x="49" y="126"/>
                        <a:pt x="80" y="126"/>
                      </a:cubicBezTo>
                      <a:close/>
                    </a:path>
                  </a:pathLst>
                </a:custGeom>
                <a:solidFill>
                  <a:srgbClr val="2E75B6">
                    <a:lumMod val="20000"/>
                    <a:lumOff val="8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" name="Freeform 47"/>
                <p:cNvSpPr/>
                <p:nvPr>
                  <p:custDataLst>
                    <p:tags r:id="rId47"/>
                  </p:custDataLst>
                </p:nvPr>
              </p:nvSpPr>
              <p:spPr bwMode="auto">
                <a:xfrm>
                  <a:off x="4570413" y="1495425"/>
                  <a:ext cx="158750" cy="252413"/>
                </a:xfrm>
                <a:custGeom>
                  <a:avLst/>
                  <a:gdLst>
                    <a:gd name="T0" fmla="*/ 0 w 80"/>
                    <a:gd name="T1" fmla="*/ 126 h 126"/>
                    <a:gd name="T2" fmla="*/ 0 w 80"/>
                    <a:gd name="T3" fmla="*/ 126 h 126"/>
                    <a:gd name="T4" fmla="*/ 80 w 80"/>
                    <a:gd name="T5" fmla="*/ 117 h 126"/>
                    <a:gd name="T6" fmla="*/ 27 w 80"/>
                    <a:gd name="T7" fmla="*/ 0 h 126"/>
                    <a:gd name="T8" fmla="*/ 0 w 80"/>
                    <a:gd name="T9" fmla="*/ 2 h 126"/>
                    <a:gd name="T10" fmla="*/ 0 w 80"/>
                    <a:gd name="T11" fmla="*/ 12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126">
                      <a:moveTo>
                        <a:pt x="0" y="126"/>
                      </a:move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31" y="126"/>
                        <a:pt x="59" y="123"/>
                        <a:pt x="80" y="117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18" y="1"/>
                        <a:pt x="9" y="2"/>
                        <a:pt x="0" y="2"/>
                      </a:cubicBez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rgbClr val="2E75B6">
                    <a:lumMod val="40000"/>
                    <a:lumOff val="6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1" name="Freeform 48"/>
                <p:cNvSpPr/>
                <p:nvPr>
                  <p:custDataLst>
                    <p:tags r:id="rId48"/>
                  </p:custDataLst>
                </p:nvPr>
              </p:nvSpPr>
              <p:spPr bwMode="auto">
                <a:xfrm>
                  <a:off x="4570413" y="1377950"/>
                  <a:ext cx="53975" cy="122238"/>
                </a:xfrm>
                <a:custGeom>
                  <a:avLst/>
                  <a:gdLst>
                    <a:gd name="T0" fmla="*/ 27 w 27"/>
                    <a:gd name="T1" fmla="*/ 59 h 61"/>
                    <a:gd name="T2" fmla="*/ 0 w 27"/>
                    <a:gd name="T3" fmla="*/ 0 h 61"/>
                    <a:gd name="T4" fmla="*/ 0 w 27"/>
                    <a:gd name="T5" fmla="*/ 61 h 61"/>
                    <a:gd name="T6" fmla="*/ 27 w 27"/>
                    <a:gd name="T7" fmla="*/ 5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61">
                      <a:moveTo>
                        <a:pt x="27" y="59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18" y="60"/>
                        <a:pt x="27" y="59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2" name="Freeform 49"/>
                <p:cNvSpPr/>
                <p:nvPr>
                  <p:custDataLst>
                    <p:tags r:id="rId49"/>
                  </p:custDataLst>
                </p:nvPr>
              </p:nvSpPr>
              <p:spPr bwMode="auto">
                <a:xfrm>
                  <a:off x="4516438" y="1377950"/>
                  <a:ext cx="53975" cy="122238"/>
                </a:xfrm>
                <a:custGeom>
                  <a:avLst/>
                  <a:gdLst>
                    <a:gd name="T0" fmla="*/ 27 w 27"/>
                    <a:gd name="T1" fmla="*/ 0 h 61"/>
                    <a:gd name="T2" fmla="*/ 0 w 27"/>
                    <a:gd name="T3" fmla="*/ 59 h 61"/>
                    <a:gd name="T4" fmla="*/ 27 w 27"/>
                    <a:gd name="T5" fmla="*/ 61 h 61"/>
                    <a:gd name="T6" fmla="*/ 27 w 27"/>
                    <a:gd name="T7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61">
                      <a:moveTo>
                        <a:pt x="27" y="0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9" y="60"/>
                        <a:pt x="18" y="61"/>
                        <a:pt x="27" y="61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" name="Freeform 50"/>
                <p:cNvSpPr/>
                <p:nvPr>
                  <p:custDataLst>
                    <p:tags r:id="rId50"/>
                  </p:custDataLst>
                </p:nvPr>
              </p:nvSpPr>
              <p:spPr bwMode="auto">
                <a:xfrm>
                  <a:off x="4410075" y="1728788"/>
                  <a:ext cx="160338" cy="1487488"/>
                </a:xfrm>
                <a:custGeom>
                  <a:avLst/>
                  <a:gdLst>
                    <a:gd name="T0" fmla="*/ 80 w 80"/>
                    <a:gd name="T1" fmla="*/ 745 h 745"/>
                    <a:gd name="T2" fmla="*/ 80 w 80"/>
                    <a:gd name="T3" fmla="*/ 9 h 745"/>
                    <a:gd name="T4" fmla="*/ 0 w 80"/>
                    <a:gd name="T5" fmla="*/ 0 h 745"/>
                    <a:gd name="T6" fmla="*/ 0 w 80"/>
                    <a:gd name="T7" fmla="*/ 0 h 745"/>
                    <a:gd name="T8" fmla="*/ 0 w 80"/>
                    <a:gd name="T9" fmla="*/ 2 h 745"/>
                    <a:gd name="T10" fmla="*/ 0 w 80"/>
                    <a:gd name="T11" fmla="*/ 736 h 745"/>
                    <a:gd name="T12" fmla="*/ 79 w 80"/>
                    <a:gd name="T13" fmla="*/ 745 h 745"/>
                    <a:gd name="T14" fmla="*/ 80 w 80"/>
                    <a:gd name="T15" fmla="*/ 745 h 7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0" h="745">
                      <a:moveTo>
                        <a:pt x="80" y="745"/>
                      </a:moveTo>
                      <a:cubicBezTo>
                        <a:pt x="80" y="9"/>
                        <a:pt x="80" y="9"/>
                        <a:pt x="80" y="9"/>
                      </a:cubicBezTo>
                      <a:cubicBezTo>
                        <a:pt x="49" y="9"/>
                        <a:pt x="21" y="6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736"/>
                        <a:pt x="0" y="736"/>
                        <a:pt x="0" y="736"/>
                      </a:cubicBezTo>
                      <a:cubicBezTo>
                        <a:pt x="25" y="742"/>
                        <a:pt x="52" y="745"/>
                        <a:pt x="79" y="745"/>
                      </a:cubicBezTo>
                      <a:cubicBezTo>
                        <a:pt x="80" y="745"/>
                        <a:pt x="80" y="745"/>
                        <a:pt x="80" y="745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4" name="Freeform 51"/>
                <p:cNvSpPr/>
                <p:nvPr>
                  <p:custDataLst>
                    <p:tags r:id="rId51"/>
                  </p:custDataLst>
                </p:nvPr>
              </p:nvSpPr>
              <p:spPr bwMode="auto">
                <a:xfrm>
                  <a:off x="4410075" y="3252788"/>
                  <a:ext cx="160338" cy="136525"/>
                </a:xfrm>
                <a:custGeom>
                  <a:avLst/>
                  <a:gdLst>
                    <a:gd name="T0" fmla="*/ 79 w 80"/>
                    <a:gd name="T1" fmla="*/ 9 h 69"/>
                    <a:gd name="T2" fmla="*/ 0 w 80"/>
                    <a:gd name="T3" fmla="*/ 0 h 69"/>
                    <a:gd name="T4" fmla="*/ 0 w 80"/>
                    <a:gd name="T5" fmla="*/ 45 h 69"/>
                    <a:gd name="T6" fmla="*/ 24 w 80"/>
                    <a:gd name="T7" fmla="*/ 69 h 69"/>
                    <a:gd name="T8" fmla="*/ 80 w 80"/>
                    <a:gd name="T9" fmla="*/ 69 h 69"/>
                    <a:gd name="T10" fmla="*/ 80 w 80"/>
                    <a:gd name="T11" fmla="*/ 9 h 69"/>
                    <a:gd name="T12" fmla="*/ 79 w 80"/>
                    <a:gd name="T13" fmla="*/ 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69">
                      <a:moveTo>
                        <a:pt x="79" y="9"/>
                      </a:moveTo>
                      <a:cubicBezTo>
                        <a:pt x="52" y="9"/>
                        <a:pt x="25" y="6"/>
                        <a:pt x="0" y="0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58"/>
                        <a:pt x="11" y="69"/>
                        <a:pt x="24" y="69"/>
                      </a:cubicBezTo>
                      <a:cubicBezTo>
                        <a:pt x="80" y="69"/>
                        <a:pt x="80" y="69"/>
                        <a:pt x="80" y="69"/>
                      </a:cubicBezTo>
                      <a:cubicBezTo>
                        <a:pt x="80" y="9"/>
                        <a:pt x="80" y="9"/>
                        <a:pt x="80" y="9"/>
                      </a:cubicBezTo>
                      <a:cubicBezTo>
                        <a:pt x="80" y="9"/>
                        <a:pt x="80" y="9"/>
                        <a:pt x="79" y="9"/>
                      </a:cubicBezTo>
                      <a:close/>
                    </a:path>
                  </a:pathLst>
                </a:custGeom>
                <a:solidFill>
                  <a:srgbClr val="FF9393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5" name="Freeform 52"/>
                <p:cNvSpPr/>
                <p:nvPr>
                  <p:custDataLst>
                    <p:tags r:id="rId52"/>
                  </p:custDataLst>
                </p:nvPr>
              </p:nvSpPr>
              <p:spPr bwMode="auto">
                <a:xfrm>
                  <a:off x="4570413" y="3252788"/>
                  <a:ext cx="158750" cy="136525"/>
                </a:xfrm>
                <a:custGeom>
                  <a:avLst/>
                  <a:gdLst>
                    <a:gd name="T0" fmla="*/ 0 w 80"/>
                    <a:gd name="T1" fmla="*/ 69 h 69"/>
                    <a:gd name="T2" fmla="*/ 56 w 80"/>
                    <a:gd name="T3" fmla="*/ 69 h 69"/>
                    <a:gd name="T4" fmla="*/ 80 w 80"/>
                    <a:gd name="T5" fmla="*/ 45 h 69"/>
                    <a:gd name="T6" fmla="*/ 80 w 80"/>
                    <a:gd name="T7" fmla="*/ 0 h 69"/>
                    <a:gd name="T8" fmla="*/ 0 w 80"/>
                    <a:gd name="T9" fmla="*/ 9 h 69"/>
                    <a:gd name="T10" fmla="*/ 0 w 80"/>
                    <a:gd name="T11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69">
                      <a:moveTo>
                        <a:pt x="0" y="69"/>
                      </a:moveTo>
                      <a:cubicBezTo>
                        <a:pt x="56" y="69"/>
                        <a:pt x="56" y="69"/>
                        <a:pt x="56" y="69"/>
                      </a:cubicBezTo>
                      <a:cubicBezTo>
                        <a:pt x="69" y="69"/>
                        <a:pt x="80" y="58"/>
                        <a:pt x="80" y="45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55" y="6"/>
                        <a:pt x="28" y="9"/>
                        <a:pt x="0" y="9"/>
                      </a:cubicBez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6" name="Freeform 53"/>
                <p:cNvSpPr/>
                <p:nvPr>
                  <p:custDataLst>
                    <p:tags r:id="rId53"/>
                  </p:custDataLst>
                </p:nvPr>
              </p:nvSpPr>
              <p:spPr bwMode="auto">
                <a:xfrm>
                  <a:off x="4570413" y="1728788"/>
                  <a:ext cx="158750" cy="1487488"/>
                </a:xfrm>
                <a:custGeom>
                  <a:avLst/>
                  <a:gdLst>
                    <a:gd name="T0" fmla="*/ 80 w 80"/>
                    <a:gd name="T1" fmla="*/ 0 h 745"/>
                    <a:gd name="T2" fmla="*/ 0 w 80"/>
                    <a:gd name="T3" fmla="*/ 9 h 745"/>
                    <a:gd name="T4" fmla="*/ 0 w 80"/>
                    <a:gd name="T5" fmla="*/ 9 h 745"/>
                    <a:gd name="T6" fmla="*/ 0 w 80"/>
                    <a:gd name="T7" fmla="*/ 745 h 745"/>
                    <a:gd name="T8" fmla="*/ 80 w 80"/>
                    <a:gd name="T9" fmla="*/ 736 h 745"/>
                    <a:gd name="T10" fmla="*/ 80 w 80"/>
                    <a:gd name="T11" fmla="*/ 2 h 745"/>
                    <a:gd name="T12" fmla="*/ 80 w 80"/>
                    <a:gd name="T13" fmla="*/ 0 h 7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745">
                      <a:moveTo>
                        <a:pt x="80" y="0"/>
                      </a:moveTo>
                      <a:cubicBezTo>
                        <a:pt x="59" y="6"/>
                        <a:pt x="31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745"/>
                        <a:pt x="0" y="745"/>
                        <a:pt x="0" y="745"/>
                      </a:cubicBezTo>
                      <a:cubicBezTo>
                        <a:pt x="28" y="745"/>
                        <a:pt x="55" y="742"/>
                        <a:pt x="80" y="736"/>
                      </a:cubicBezTo>
                      <a:cubicBezTo>
                        <a:pt x="80" y="2"/>
                        <a:pt x="80" y="2"/>
                        <a:pt x="80" y="2"/>
                      </a:cubicBezTo>
                      <a:cubicBezTo>
                        <a:pt x="80" y="2"/>
                        <a:pt x="80" y="1"/>
                        <a:pt x="80" y="0"/>
                      </a:cubicBezTo>
                      <a:close/>
                    </a:path>
                  </a:pathLst>
                </a:custGeom>
                <a:solidFill>
                  <a:srgbClr val="FF9393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7" name="Freeform 54"/>
                <p:cNvSpPr/>
                <p:nvPr>
                  <p:custDataLst>
                    <p:tags r:id="rId54"/>
                  </p:custDataLst>
                </p:nvPr>
              </p:nvSpPr>
              <p:spPr bwMode="auto">
                <a:xfrm>
                  <a:off x="4410075" y="3198813"/>
                  <a:ext cx="160338" cy="71438"/>
                </a:xfrm>
                <a:custGeom>
                  <a:avLst/>
                  <a:gdLst>
                    <a:gd name="T0" fmla="*/ 80 w 80"/>
                    <a:gd name="T1" fmla="*/ 36 h 36"/>
                    <a:gd name="T2" fmla="*/ 80 w 80"/>
                    <a:gd name="T3" fmla="*/ 9 h 36"/>
                    <a:gd name="T4" fmla="*/ 79 w 80"/>
                    <a:gd name="T5" fmla="*/ 9 h 36"/>
                    <a:gd name="T6" fmla="*/ 0 w 80"/>
                    <a:gd name="T7" fmla="*/ 0 h 36"/>
                    <a:gd name="T8" fmla="*/ 0 w 80"/>
                    <a:gd name="T9" fmla="*/ 27 h 36"/>
                    <a:gd name="T10" fmla="*/ 79 w 80"/>
                    <a:gd name="T11" fmla="*/ 36 h 36"/>
                    <a:gd name="T12" fmla="*/ 80 w 80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36">
                      <a:moveTo>
                        <a:pt x="80" y="36"/>
                      </a:moveTo>
                      <a:cubicBezTo>
                        <a:pt x="80" y="9"/>
                        <a:pt x="80" y="9"/>
                        <a:pt x="80" y="9"/>
                      </a:cubicBezTo>
                      <a:cubicBezTo>
                        <a:pt x="80" y="9"/>
                        <a:pt x="80" y="9"/>
                        <a:pt x="79" y="9"/>
                      </a:cubicBezTo>
                      <a:cubicBezTo>
                        <a:pt x="52" y="9"/>
                        <a:pt x="25" y="6"/>
                        <a:pt x="0" y="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25" y="33"/>
                        <a:pt x="52" y="36"/>
                        <a:pt x="79" y="36"/>
                      </a:cubicBezTo>
                      <a:cubicBezTo>
                        <a:pt x="80" y="36"/>
                        <a:pt x="80" y="36"/>
                        <a:pt x="80" y="36"/>
                      </a:cubicBezTo>
                      <a:close/>
                    </a:path>
                  </a:pathLst>
                </a:custGeom>
                <a:solidFill>
                  <a:srgbClr val="FF9393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8" name="Freeform 55"/>
                <p:cNvSpPr/>
                <p:nvPr>
                  <p:custDataLst>
                    <p:tags r:id="rId55"/>
                  </p:custDataLst>
                </p:nvPr>
              </p:nvSpPr>
              <p:spPr bwMode="auto">
                <a:xfrm>
                  <a:off x="4570413" y="3198813"/>
                  <a:ext cx="158750" cy="71438"/>
                </a:xfrm>
                <a:custGeom>
                  <a:avLst/>
                  <a:gdLst>
                    <a:gd name="T0" fmla="*/ 0 w 80"/>
                    <a:gd name="T1" fmla="*/ 36 h 36"/>
                    <a:gd name="T2" fmla="*/ 80 w 80"/>
                    <a:gd name="T3" fmla="*/ 27 h 36"/>
                    <a:gd name="T4" fmla="*/ 80 w 80"/>
                    <a:gd name="T5" fmla="*/ 0 h 36"/>
                    <a:gd name="T6" fmla="*/ 0 w 80"/>
                    <a:gd name="T7" fmla="*/ 9 h 36"/>
                    <a:gd name="T8" fmla="*/ 0 w 80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36">
                      <a:moveTo>
                        <a:pt x="0" y="36"/>
                      </a:moveTo>
                      <a:cubicBezTo>
                        <a:pt x="28" y="36"/>
                        <a:pt x="55" y="33"/>
                        <a:pt x="80" y="27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55" y="6"/>
                        <a:pt x="28" y="9"/>
                        <a:pt x="0" y="9"/>
                      </a:cubicBez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E9411F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defTabSz="1218565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29" name="Oval 56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4191" y="4136"/>
              <a:ext cx="911" cy="911"/>
            </a:xfrm>
            <a:prstGeom prst="ellipse">
              <a:avLst/>
            </a:prstGeom>
            <a:gradFill>
              <a:gsLst>
                <a:gs pos="0">
                  <a:schemeClr val="accent1">
                    <a:lumMod val="90000"/>
                    <a:lumOff val="10000"/>
                    <a:alpha val="100000"/>
                  </a:schemeClr>
                </a:gs>
                <a:gs pos="70000">
                  <a:schemeClr val="accent1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252095" rIns="107950" bIns="306070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1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07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30" name="Oval 57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348" y="5962"/>
              <a:ext cx="911" cy="915"/>
            </a:xfrm>
            <a:prstGeom prst="ellipse">
              <a:avLst/>
            </a:prstGeom>
            <a:gradFill>
              <a:gsLst>
                <a:gs pos="0">
                  <a:schemeClr val="accent2">
                    <a:lumMod val="90000"/>
                    <a:lumOff val="10000"/>
                    <a:alpha val="100000"/>
                  </a:schemeClr>
                </a:gs>
                <a:gs pos="70000">
                  <a:schemeClr val="accent2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107950" rIns="107950" bIns="10795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2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06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2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31" name="Oval 58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881" y="7827"/>
              <a:ext cx="911" cy="911"/>
            </a:xfrm>
            <a:prstGeom prst="ellipse">
              <a:avLst/>
            </a:prstGeom>
            <a:gradFill>
              <a:gsLst>
                <a:gs pos="0">
                  <a:schemeClr val="accent1">
                    <a:lumMod val="90000"/>
                    <a:lumOff val="10000"/>
                    <a:alpha val="100000"/>
                  </a:schemeClr>
                </a:gs>
                <a:gs pos="70000">
                  <a:schemeClr val="accent1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252095" rIns="107950" bIns="306070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1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05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32" name="Oval 59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248" y="4136"/>
              <a:ext cx="915" cy="911"/>
            </a:xfrm>
            <a:prstGeom prst="ellipse">
              <a:avLst/>
            </a:prstGeom>
            <a:gradFill>
              <a:gsLst>
                <a:gs pos="0">
                  <a:schemeClr val="accent1">
                    <a:lumMod val="90000"/>
                    <a:lumOff val="10000"/>
                    <a:alpha val="100000"/>
                  </a:schemeClr>
                </a:gs>
                <a:gs pos="70000">
                  <a:schemeClr val="accent1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252095" rIns="107950" bIns="306070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1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01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33" name="Oval 60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9091" y="5962"/>
              <a:ext cx="915" cy="915"/>
            </a:xfrm>
            <a:prstGeom prst="ellipse">
              <a:avLst/>
            </a:prstGeom>
            <a:gradFill>
              <a:gsLst>
                <a:gs pos="0">
                  <a:schemeClr val="accent2">
                    <a:lumMod val="90000"/>
                    <a:lumOff val="10000"/>
                    <a:alpha val="100000"/>
                  </a:schemeClr>
                </a:gs>
                <a:gs pos="70000">
                  <a:schemeClr val="accent2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107950" rIns="107950" bIns="10795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2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02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2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34" name="Oval 61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8561" y="7827"/>
              <a:ext cx="911" cy="911"/>
            </a:xfrm>
            <a:prstGeom prst="ellipse">
              <a:avLst/>
            </a:prstGeom>
            <a:gradFill>
              <a:gsLst>
                <a:gs pos="0">
                  <a:schemeClr val="accent1">
                    <a:lumMod val="90000"/>
                    <a:lumOff val="10000"/>
                    <a:alpha val="100000"/>
                  </a:schemeClr>
                </a:gs>
                <a:gs pos="70000">
                  <a:schemeClr val="accent1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252095" rIns="107950" bIns="306070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1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03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441" name="文本框 440"/>
            <p:cNvSpPr txBox="1"/>
            <p:nvPr>
              <p:custDataLst>
                <p:tags r:id="rId62"/>
              </p:custDataLst>
            </p:nvPr>
          </p:nvSpPr>
          <p:spPr>
            <a:xfrm>
              <a:off x="4793" y="2030"/>
              <a:ext cx="3806" cy="694"/>
            </a:xfrm>
            <a:prstGeom prst="rect">
              <a:avLst/>
            </a:prstGeom>
            <a:gradFill>
              <a:gsLst>
                <a:gs pos="50000">
                  <a:schemeClr val="accent2"/>
                </a:gs>
                <a:gs pos="0">
                  <a:schemeClr val="accent2">
                    <a:lumMod val="25000"/>
                    <a:lumOff val="75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12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功能互补类关系</a:t>
              </a:r>
              <a:endParaRPr lang="zh-CN" altLang="en-US" sz="1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2" name="文本框 441"/>
            <p:cNvSpPr txBox="1"/>
            <p:nvPr>
              <p:custDataLst>
                <p:tags r:id="rId63"/>
              </p:custDataLst>
            </p:nvPr>
          </p:nvSpPr>
          <p:spPr>
            <a:xfrm>
              <a:off x="1580" y="4227"/>
              <a:ext cx="2587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互补替代关系</a:t>
              </a:r>
              <a:endParaRPr lang="zh-CN" altLang="en-US" sz="1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4" name="文本框 443"/>
            <p:cNvSpPr txBox="1"/>
            <p:nvPr>
              <p:custDataLst>
                <p:tags r:id="rId64"/>
              </p:custDataLst>
            </p:nvPr>
          </p:nvSpPr>
          <p:spPr>
            <a:xfrm>
              <a:off x="1750" y="8009"/>
              <a:ext cx="2103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支撑关系</a:t>
              </a:r>
              <a:endParaRPr lang="zh-CN" altLang="en-US" sz="1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5" name="文本框 444"/>
            <p:cNvSpPr txBox="1"/>
            <p:nvPr>
              <p:custDataLst>
                <p:tags r:id="rId65"/>
              </p:custDataLst>
            </p:nvPr>
          </p:nvSpPr>
          <p:spPr>
            <a:xfrm>
              <a:off x="9169" y="4228"/>
              <a:ext cx="2152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互补关系</a:t>
              </a:r>
              <a:endParaRPr lang="zh-CN" altLang="en-US" sz="1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6" name="文本框 445"/>
            <p:cNvSpPr txBox="1"/>
            <p:nvPr>
              <p:custDataLst>
                <p:tags r:id="rId66"/>
              </p:custDataLst>
            </p:nvPr>
          </p:nvSpPr>
          <p:spPr>
            <a:xfrm>
              <a:off x="10004" y="6130"/>
              <a:ext cx="2152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0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协同关系</a:t>
              </a:r>
              <a:endParaRPr lang="zh-CN" altLang="en-US" sz="1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7" name="文本框 446"/>
            <p:cNvSpPr txBox="1"/>
            <p:nvPr>
              <p:custDataLst>
                <p:tags r:id="rId67"/>
              </p:custDataLst>
            </p:nvPr>
          </p:nvSpPr>
          <p:spPr>
            <a:xfrm>
              <a:off x="9481" y="8009"/>
              <a:ext cx="2152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冗余关系</a:t>
              </a:r>
              <a:endParaRPr lang="zh-CN" altLang="en-US" sz="1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8" name="文本框 447"/>
            <p:cNvSpPr txBox="1"/>
            <p:nvPr>
              <p:custDataLst>
                <p:tags r:id="rId68"/>
              </p:custDataLst>
            </p:nvPr>
          </p:nvSpPr>
          <p:spPr>
            <a:xfrm>
              <a:off x="4957" y="9880"/>
              <a:ext cx="3291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分工关系</a:t>
              </a:r>
              <a:endParaRPr lang="zh-CN" altLang="en-US" sz="1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2" name="Oval 57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6179" y="8965"/>
              <a:ext cx="911" cy="915"/>
            </a:xfrm>
            <a:prstGeom prst="ellipse">
              <a:avLst/>
            </a:prstGeom>
            <a:gradFill>
              <a:gsLst>
                <a:gs pos="0">
                  <a:schemeClr val="accent2">
                    <a:lumMod val="90000"/>
                    <a:lumOff val="10000"/>
                    <a:alpha val="100000"/>
                  </a:schemeClr>
                </a:gs>
                <a:gs pos="70000">
                  <a:schemeClr val="accent2">
                    <a:lumMod val="70000"/>
                    <a:lumOff val="3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none" lIns="107950" tIns="107950" rIns="107950" bIns="10795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900" b="1">
                  <a:solidFill>
                    <a:srgbClr val="FFFFFF"/>
                  </a:solidFill>
                  <a:effectLst>
                    <a:outerShdw blurRad="50800" dist="38100" dir="5400000" algn="t" rotWithShape="0">
                      <a:schemeClr val="accent2">
                        <a:alpha val="5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04</a:t>
              </a:r>
              <a:endParaRPr lang="en-US" altLang="zh-CN" sz="900" b="1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2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515" name="组合 514"/>
          <p:cNvGrpSpPr/>
          <p:nvPr>
            <p:custDataLst>
              <p:tags r:id="rId70"/>
            </p:custDataLst>
          </p:nvPr>
        </p:nvGrpSpPr>
        <p:grpSpPr>
          <a:xfrm>
            <a:off x="432321" y="3830955"/>
            <a:ext cx="2216916" cy="2812324"/>
            <a:chOff x="744" y="6114"/>
            <a:chExt cx="3398" cy="3548"/>
          </a:xfrm>
        </p:grpSpPr>
        <p:sp>
          <p:nvSpPr>
            <p:cNvPr id="485" name="矩形 484"/>
            <p:cNvSpPr/>
            <p:nvPr>
              <p:custDataLst>
                <p:tags r:id="rId71"/>
              </p:custDataLst>
            </p:nvPr>
          </p:nvSpPr>
          <p:spPr>
            <a:xfrm>
              <a:off x="787" y="6981"/>
              <a:ext cx="3352" cy="2681"/>
            </a:xfrm>
            <a:prstGeom prst="rect">
              <a:avLst/>
            </a:prstGeom>
            <a:noFill/>
            <a:ln>
              <a:solidFill>
                <a:srgbClr val="2AA182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7" name="矩形 486"/>
            <p:cNvSpPr/>
            <p:nvPr>
              <p:custDataLst>
                <p:tags r:id="rId72"/>
              </p:custDataLst>
            </p:nvPr>
          </p:nvSpPr>
          <p:spPr>
            <a:xfrm>
              <a:off x="787" y="6114"/>
              <a:ext cx="3354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8" name="矩形 487"/>
            <p:cNvSpPr/>
            <p:nvPr>
              <p:custDataLst>
                <p:tags r:id="rId73"/>
              </p:custDataLst>
            </p:nvPr>
          </p:nvSpPr>
          <p:spPr>
            <a:xfrm>
              <a:off x="787" y="6114"/>
              <a:ext cx="1026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互补关系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1" name="矩形 490"/>
            <p:cNvSpPr/>
            <p:nvPr>
              <p:custDataLst>
                <p:tags r:id="rId74"/>
              </p:custDataLst>
            </p:nvPr>
          </p:nvSpPr>
          <p:spPr>
            <a:xfrm>
              <a:off x="1905" y="6114"/>
              <a:ext cx="2235" cy="86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你之所无，恰我之所有；合二为一，乃成圆满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07" name="矩形 506"/>
            <p:cNvSpPr/>
            <p:nvPr>
              <p:custDataLst>
                <p:tags r:id="rId75"/>
              </p:custDataLst>
            </p:nvPr>
          </p:nvSpPr>
          <p:spPr>
            <a:xfrm>
              <a:off x="786" y="6981"/>
              <a:ext cx="3353" cy="802"/>
            </a:xfrm>
            <a:prstGeom prst="rect">
              <a:avLst/>
            </a:prstGeom>
            <a:noFill/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7F7F7F"/>
                  </a:solidFill>
                </a:rPr>
                <a:t>能力完整化</a:t>
              </a:r>
              <a:endParaRPr lang="zh-CN" altLang="en-US" sz="1200" b="1">
                <a:solidFill>
                  <a:srgbClr val="7F7F7F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7F7F7F"/>
                  </a:solidFill>
                </a:rPr>
                <a:t>目标</a:t>
              </a:r>
              <a:r>
                <a:rPr lang="zh-CN" altLang="en-US" sz="1050" b="1">
                  <a:solidFill>
                    <a:srgbClr val="7F7F7F"/>
                  </a:solidFill>
                </a:rPr>
                <a:t>一致，克服单一要素功能局限</a:t>
              </a:r>
              <a:endParaRPr lang="zh-CN" altLang="en-US" sz="1050" b="1">
                <a:solidFill>
                  <a:srgbClr val="7F7F7F"/>
                </a:solidFill>
              </a:endParaRPr>
            </a:p>
          </p:txBody>
        </p:sp>
        <p:sp>
          <p:nvSpPr>
            <p:cNvPr id="519" name="矩形 518"/>
            <p:cNvSpPr/>
            <p:nvPr>
              <p:custDataLst>
                <p:tags r:id="rId76"/>
              </p:custDataLst>
            </p:nvPr>
          </p:nvSpPr>
          <p:spPr>
            <a:xfrm>
              <a:off x="787" y="7783"/>
              <a:ext cx="3355" cy="933"/>
            </a:xfrm>
            <a:prstGeom prst="rect">
              <a:avLst/>
            </a:prstGeom>
            <a:solidFill>
              <a:srgbClr val="2AA180"/>
            </a:solidFill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价值倍增</a:t>
              </a:r>
              <a:endParaRPr lang="zh-CN" altLang="en-US" sz="1200" b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产生任一要素单独无法实现的价值</a:t>
              </a:r>
              <a:endParaRPr lang="zh-CN" altLang="en-US" sz="1050" b="1">
                <a:solidFill>
                  <a:schemeClr val="accent4">
                    <a:lumMod val="60000"/>
                    <a:lumOff val="40000"/>
                  </a:schemeClr>
                </a:solidFill>
                <a:sym typeface="+mn-ea"/>
              </a:endParaRPr>
            </a:p>
          </p:txBody>
        </p:sp>
        <p:sp>
          <p:nvSpPr>
            <p:cNvPr id="520" name="矩形 519"/>
            <p:cNvSpPr/>
            <p:nvPr>
              <p:custDataLst>
                <p:tags r:id="rId77"/>
              </p:custDataLst>
            </p:nvPr>
          </p:nvSpPr>
          <p:spPr>
            <a:xfrm>
              <a:off x="744" y="8716"/>
              <a:ext cx="3355" cy="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2AA180"/>
                  </a:solidFill>
                </a14:hiddenFill>
              </a:ext>
            </a:extLst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2AA180"/>
                  </a:solidFill>
                </a:rPr>
                <a:t>稳定化</a:t>
              </a:r>
              <a:endParaRPr lang="zh-CN" altLang="en-US" sz="1200" b="1">
                <a:solidFill>
                  <a:srgbClr val="2AA18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不同属性的要素相互平衡，降低系统波动</a:t>
              </a:r>
              <a:endParaRPr lang="zh-CN" altLang="en-US" sz="1050" b="1">
                <a:solidFill>
                  <a:srgbClr val="2AA180"/>
                </a:solidFill>
                <a:sym typeface="+mn-ea"/>
              </a:endParaRPr>
            </a:p>
          </p:txBody>
        </p:sp>
      </p:grpSp>
      <p:grpSp>
        <p:nvGrpSpPr>
          <p:cNvPr id="529" name="组合 528"/>
          <p:cNvGrpSpPr/>
          <p:nvPr>
            <p:custDataLst>
              <p:tags r:id="rId78"/>
            </p:custDataLst>
          </p:nvPr>
        </p:nvGrpSpPr>
        <p:grpSpPr>
          <a:xfrm>
            <a:off x="3519187" y="3830955"/>
            <a:ext cx="2129790" cy="2818765"/>
            <a:chOff x="4535" y="6114"/>
            <a:chExt cx="3354" cy="4439"/>
          </a:xfrm>
        </p:grpSpPr>
        <p:sp>
          <p:nvSpPr>
            <p:cNvPr id="489" name="矩形 488"/>
            <p:cNvSpPr/>
            <p:nvPr>
              <p:custDataLst>
                <p:tags r:id="rId79"/>
              </p:custDataLst>
            </p:nvPr>
          </p:nvSpPr>
          <p:spPr>
            <a:xfrm>
              <a:off x="4535" y="6114"/>
              <a:ext cx="3354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0" name="矩形 489"/>
            <p:cNvSpPr/>
            <p:nvPr>
              <p:custDataLst>
                <p:tags r:id="rId80"/>
              </p:custDataLst>
            </p:nvPr>
          </p:nvSpPr>
          <p:spPr>
            <a:xfrm>
              <a:off x="4535" y="6114"/>
              <a:ext cx="1026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协同关系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2" name="矩形 491"/>
            <p:cNvSpPr/>
            <p:nvPr>
              <p:custDataLst>
                <p:tags r:id="rId81"/>
              </p:custDataLst>
            </p:nvPr>
          </p:nvSpPr>
          <p:spPr>
            <a:xfrm>
              <a:off x="5654" y="6114"/>
              <a:ext cx="2235" cy="108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协作不仅合并能力，更创造新能力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93" name="矩形 492"/>
            <p:cNvSpPr/>
            <p:nvPr>
              <p:custDataLst>
                <p:tags r:id="rId82"/>
              </p:custDataLst>
            </p:nvPr>
          </p:nvSpPr>
          <p:spPr>
            <a:xfrm>
              <a:off x="4543" y="7197"/>
              <a:ext cx="3346" cy="3356"/>
            </a:xfrm>
            <a:prstGeom prst="rect">
              <a:avLst/>
            </a:prstGeom>
            <a:noFill/>
            <a:ln>
              <a:solidFill>
                <a:srgbClr val="FF1F1F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5" name="文本框 524"/>
            <p:cNvSpPr txBox="1"/>
            <p:nvPr/>
          </p:nvSpPr>
          <p:spPr>
            <a:xfrm>
              <a:off x="4543" y="7197"/>
              <a:ext cx="3345" cy="999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创新涌现</a:t>
              </a:r>
              <a:endParaRPr lang="zh-CN" altLang="en-US" sz="120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互动过程中产生新想法、新方案</a:t>
              </a:r>
              <a:endParaRPr lang="zh-CN" altLang="en-US" sz="105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26" name="文本框 525"/>
            <p:cNvSpPr txBox="1"/>
            <p:nvPr/>
          </p:nvSpPr>
          <p:spPr>
            <a:xfrm>
              <a:off x="4535" y="8197"/>
              <a:ext cx="3345" cy="1166"/>
            </a:xfrm>
            <a:prstGeom prst="rect">
              <a:avLst/>
            </a:prstGeom>
            <a:solidFill>
              <a:srgbClr val="FF1F1F"/>
            </a:solidFill>
          </p:spPr>
          <p:txBody>
            <a:bodyPr wrap="square" anchor="ctr" anchorCtr="0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效率</a:t>
              </a:r>
              <a:r>
                <a:rPr lang="zh-CN" altLang="en-US" sz="1200" b="1" i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跃升</a:t>
              </a:r>
              <a:endParaRPr lang="zh-CN" altLang="en-US" sz="120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资源共享减少重复投入，专业化分工提高熟练度</a:t>
              </a:r>
              <a:endParaRPr lang="zh-CN" altLang="en-US" sz="105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27" name="文本框 526"/>
            <p:cNvSpPr txBox="1"/>
            <p:nvPr/>
          </p:nvSpPr>
          <p:spPr>
            <a:xfrm>
              <a:off x="4543" y="9363"/>
              <a:ext cx="3345" cy="999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适应性增强</a:t>
              </a:r>
              <a:endParaRPr lang="zh-CN" altLang="en-US" sz="120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部分功能互补，部分功能协同，协同系统能更快响应复杂挑战</a:t>
              </a:r>
              <a:endParaRPr lang="zh-CN" altLang="en-US" sz="105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530" name="组合 529"/>
          <p:cNvGrpSpPr/>
          <p:nvPr>
            <p:custDataLst>
              <p:tags r:id="rId83"/>
            </p:custDataLst>
          </p:nvPr>
        </p:nvGrpSpPr>
        <p:grpSpPr>
          <a:xfrm>
            <a:off x="6518927" y="3830955"/>
            <a:ext cx="2216785" cy="2812324"/>
            <a:chOff x="744" y="6114"/>
            <a:chExt cx="3398" cy="3548"/>
          </a:xfrm>
        </p:grpSpPr>
        <p:sp>
          <p:nvSpPr>
            <p:cNvPr id="531" name="矩形 530"/>
            <p:cNvSpPr/>
            <p:nvPr>
              <p:custDataLst>
                <p:tags r:id="rId84"/>
              </p:custDataLst>
            </p:nvPr>
          </p:nvSpPr>
          <p:spPr>
            <a:xfrm>
              <a:off x="787" y="6981"/>
              <a:ext cx="3352" cy="2681"/>
            </a:xfrm>
            <a:prstGeom prst="rect">
              <a:avLst/>
            </a:prstGeom>
            <a:noFill/>
            <a:ln>
              <a:solidFill>
                <a:srgbClr val="2AA182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2" name="矩形 531"/>
            <p:cNvSpPr/>
            <p:nvPr>
              <p:custDataLst>
                <p:tags r:id="rId85"/>
              </p:custDataLst>
            </p:nvPr>
          </p:nvSpPr>
          <p:spPr>
            <a:xfrm>
              <a:off x="787" y="6114"/>
              <a:ext cx="3354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3" name="矩形 532"/>
            <p:cNvSpPr/>
            <p:nvPr>
              <p:custDataLst>
                <p:tags r:id="rId86"/>
              </p:custDataLst>
            </p:nvPr>
          </p:nvSpPr>
          <p:spPr>
            <a:xfrm>
              <a:off x="787" y="6114"/>
              <a:ext cx="1026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冗余关系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4" name="矩形 533"/>
            <p:cNvSpPr/>
            <p:nvPr>
              <p:custDataLst>
                <p:tags r:id="rId87"/>
              </p:custDataLst>
            </p:nvPr>
          </p:nvSpPr>
          <p:spPr>
            <a:xfrm>
              <a:off x="1905" y="6114"/>
              <a:ext cx="2235" cy="868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重要的功能，必须准备Plan B、Plan C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35" name="矩形 534"/>
            <p:cNvSpPr/>
            <p:nvPr>
              <p:custDataLst>
                <p:tags r:id="rId88"/>
              </p:custDataLst>
            </p:nvPr>
          </p:nvSpPr>
          <p:spPr>
            <a:xfrm>
              <a:off x="786" y="6981"/>
              <a:ext cx="3353" cy="802"/>
            </a:xfrm>
            <a:prstGeom prst="rect">
              <a:avLst/>
            </a:prstGeom>
            <a:noFill/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7F7F7F"/>
                  </a:solidFill>
                </a:rPr>
                <a:t>容错性</a:t>
              </a:r>
              <a:endParaRPr lang="zh-CN" altLang="en-US" sz="1200" b="1">
                <a:solidFill>
                  <a:srgbClr val="7F7F7F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7F7F7F"/>
                  </a:solidFill>
                </a:rPr>
                <a:t>单个要素故障不影响系统整体</a:t>
              </a:r>
              <a:r>
                <a:rPr lang="zh-CN" altLang="en-US" sz="1050" b="1">
                  <a:solidFill>
                    <a:srgbClr val="7F7F7F"/>
                  </a:solidFill>
                </a:rPr>
                <a:t>功能</a:t>
              </a:r>
              <a:endParaRPr lang="zh-CN" altLang="en-US" sz="1050" b="1">
                <a:solidFill>
                  <a:srgbClr val="7F7F7F"/>
                </a:solidFill>
              </a:endParaRPr>
            </a:p>
          </p:txBody>
        </p:sp>
        <p:sp>
          <p:nvSpPr>
            <p:cNvPr id="536" name="矩形 535"/>
            <p:cNvSpPr/>
            <p:nvPr>
              <p:custDataLst>
                <p:tags r:id="rId89"/>
              </p:custDataLst>
            </p:nvPr>
          </p:nvSpPr>
          <p:spPr>
            <a:xfrm>
              <a:off x="787" y="7783"/>
              <a:ext cx="3355" cy="933"/>
            </a:xfrm>
            <a:prstGeom prst="rect">
              <a:avLst/>
            </a:prstGeom>
            <a:solidFill>
              <a:srgbClr val="2AA180"/>
            </a:solidFill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可维护性</a:t>
              </a:r>
              <a:endParaRPr lang="zh-CN" altLang="en-US" sz="1200" b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正常情况下，仅部分要素</a:t>
              </a: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工作，可在系统运行时维护或更换故障</a:t>
              </a: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要素</a:t>
              </a:r>
              <a:endParaRPr lang="zh-CN" altLang="en-US" sz="1050" b="1">
                <a:solidFill>
                  <a:schemeClr val="accent4">
                    <a:lumMod val="60000"/>
                    <a:lumOff val="40000"/>
                  </a:schemeClr>
                </a:solidFill>
                <a:sym typeface="+mn-ea"/>
              </a:endParaRPr>
            </a:p>
          </p:txBody>
        </p:sp>
        <p:sp>
          <p:nvSpPr>
            <p:cNvPr id="537" name="矩形 536"/>
            <p:cNvSpPr/>
            <p:nvPr>
              <p:custDataLst>
                <p:tags r:id="rId90"/>
              </p:custDataLst>
            </p:nvPr>
          </p:nvSpPr>
          <p:spPr>
            <a:xfrm>
              <a:off x="744" y="8716"/>
              <a:ext cx="3355" cy="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2AA180"/>
                  </a:solidFill>
                </a14:hiddenFill>
              </a:ext>
            </a:extLst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2AA180"/>
                  </a:solidFill>
                </a:rPr>
                <a:t>负载均衡</a:t>
              </a:r>
              <a:endParaRPr lang="zh-CN" altLang="en-US" sz="1200" b="1">
                <a:solidFill>
                  <a:srgbClr val="2AA18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要素功能具有</a:t>
              </a: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一致性，多个冗余要素可分担工作</a:t>
              </a: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负荷</a:t>
              </a:r>
              <a:endParaRPr lang="zh-CN" altLang="en-US" sz="1050" b="1">
                <a:solidFill>
                  <a:srgbClr val="2AA180"/>
                </a:solidFill>
                <a:sym typeface="+mn-ea"/>
              </a:endParaRPr>
            </a:p>
          </p:txBody>
        </p:sp>
      </p:grpSp>
      <p:grpSp>
        <p:nvGrpSpPr>
          <p:cNvPr id="538" name="组合 537"/>
          <p:cNvGrpSpPr/>
          <p:nvPr>
            <p:custDataLst>
              <p:tags r:id="rId91"/>
            </p:custDataLst>
          </p:nvPr>
        </p:nvGrpSpPr>
        <p:grpSpPr>
          <a:xfrm>
            <a:off x="9605662" y="3830955"/>
            <a:ext cx="2129790" cy="2818765"/>
            <a:chOff x="4535" y="6114"/>
            <a:chExt cx="3354" cy="4439"/>
          </a:xfrm>
        </p:grpSpPr>
        <p:sp>
          <p:nvSpPr>
            <p:cNvPr id="539" name="矩形 538"/>
            <p:cNvSpPr/>
            <p:nvPr>
              <p:custDataLst>
                <p:tags r:id="rId92"/>
              </p:custDataLst>
            </p:nvPr>
          </p:nvSpPr>
          <p:spPr>
            <a:xfrm>
              <a:off x="4535" y="6114"/>
              <a:ext cx="3354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0" name="矩形 539"/>
            <p:cNvSpPr/>
            <p:nvPr>
              <p:custDataLst>
                <p:tags r:id="rId93"/>
              </p:custDataLst>
            </p:nvPr>
          </p:nvSpPr>
          <p:spPr>
            <a:xfrm>
              <a:off x="4535" y="6114"/>
              <a:ext cx="1026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分工关系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1" name="矩形 540"/>
            <p:cNvSpPr/>
            <p:nvPr>
              <p:custDataLst>
                <p:tags r:id="rId94"/>
              </p:custDataLst>
            </p:nvPr>
          </p:nvSpPr>
          <p:spPr>
            <a:xfrm>
              <a:off x="5654" y="6114"/>
              <a:ext cx="2235" cy="108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让擅长者做其最擅长之事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42" name="矩形 541"/>
            <p:cNvSpPr/>
            <p:nvPr>
              <p:custDataLst>
                <p:tags r:id="rId95"/>
              </p:custDataLst>
            </p:nvPr>
          </p:nvSpPr>
          <p:spPr>
            <a:xfrm>
              <a:off x="4543" y="7197"/>
              <a:ext cx="3346" cy="3356"/>
            </a:xfrm>
            <a:prstGeom prst="rect">
              <a:avLst/>
            </a:prstGeom>
            <a:noFill/>
            <a:ln>
              <a:solidFill>
                <a:srgbClr val="FF1F1F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3" name="文本框 542"/>
            <p:cNvSpPr txBox="1"/>
            <p:nvPr/>
          </p:nvSpPr>
          <p:spPr>
            <a:xfrm>
              <a:off x="4543" y="7197"/>
              <a:ext cx="3345" cy="99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专业细分</a:t>
              </a:r>
              <a:endParaRPr lang="zh-CN" altLang="en-US" sz="120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专业化带来熟练度和经验积累，能提升</a:t>
              </a:r>
              <a:r>
                <a:rPr lang="zh-CN" altLang="en-US" sz="105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效率</a:t>
              </a:r>
              <a:endParaRPr lang="zh-CN" altLang="en-US" sz="105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44" name="文本框 543"/>
            <p:cNvSpPr txBox="1"/>
            <p:nvPr/>
          </p:nvSpPr>
          <p:spPr>
            <a:xfrm>
              <a:off x="4535" y="8197"/>
              <a:ext cx="3345" cy="1166"/>
            </a:xfrm>
            <a:prstGeom prst="rect">
              <a:avLst/>
            </a:prstGeom>
            <a:solidFill>
              <a:srgbClr val="FF1F1F"/>
            </a:solidFill>
          </p:spPr>
          <p:txBody>
            <a:bodyPr wrap="square" anchor="ctr" anchorCtr="0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并行处理</a:t>
              </a:r>
              <a:endParaRPr lang="zh-CN" altLang="en-US" sz="120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分工要素</a:t>
              </a: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配合，多个子任务可同时进行，缩短总时间</a:t>
              </a:r>
              <a:endParaRPr lang="zh-CN" altLang="en-US" sz="105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45" name="文本框 544"/>
            <p:cNvSpPr txBox="1"/>
            <p:nvPr/>
          </p:nvSpPr>
          <p:spPr>
            <a:xfrm>
              <a:off x="4543" y="9363"/>
              <a:ext cx="3345" cy="999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知识深化</a:t>
              </a:r>
              <a:endParaRPr lang="zh-CN" altLang="en-US" sz="120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每个要素承担细分功能，</a:t>
              </a:r>
              <a:r>
                <a:rPr lang="zh-CN" altLang="en-US" sz="1050" b="1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各要素在特定领域深入发展</a:t>
              </a:r>
              <a:endParaRPr lang="zh-CN" altLang="en-US" sz="105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551" name="组合 550"/>
          <p:cNvGrpSpPr/>
          <p:nvPr>
            <p:custDataLst>
              <p:tags r:id="rId96"/>
            </p:custDataLst>
          </p:nvPr>
        </p:nvGrpSpPr>
        <p:grpSpPr>
          <a:xfrm>
            <a:off x="4769371" y="779780"/>
            <a:ext cx="2216916" cy="2812324"/>
            <a:chOff x="744" y="6114"/>
            <a:chExt cx="3398" cy="3548"/>
          </a:xfrm>
        </p:grpSpPr>
        <p:sp>
          <p:nvSpPr>
            <p:cNvPr id="552" name="矩形 551"/>
            <p:cNvSpPr/>
            <p:nvPr>
              <p:custDataLst>
                <p:tags r:id="rId97"/>
              </p:custDataLst>
            </p:nvPr>
          </p:nvSpPr>
          <p:spPr>
            <a:xfrm>
              <a:off x="787" y="6981"/>
              <a:ext cx="3352" cy="2681"/>
            </a:xfrm>
            <a:prstGeom prst="rect">
              <a:avLst/>
            </a:prstGeom>
            <a:noFill/>
            <a:ln>
              <a:solidFill>
                <a:srgbClr val="2AA182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3" name="矩形 552"/>
            <p:cNvSpPr/>
            <p:nvPr>
              <p:custDataLst>
                <p:tags r:id="rId98"/>
              </p:custDataLst>
            </p:nvPr>
          </p:nvSpPr>
          <p:spPr>
            <a:xfrm>
              <a:off x="787" y="6114"/>
              <a:ext cx="3354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4" name="矩形 553"/>
            <p:cNvSpPr/>
            <p:nvPr>
              <p:custDataLst>
                <p:tags r:id="rId99"/>
              </p:custDataLst>
            </p:nvPr>
          </p:nvSpPr>
          <p:spPr>
            <a:xfrm>
              <a:off x="787" y="6114"/>
              <a:ext cx="1026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互补替代关系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5" name="矩形 554"/>
            <p:cNvSpPr/>
            <p:nvPr>
              <p:custDataLst>
                <p:tags r:id="rId100"/>
              </p:custDataLst>
            </p:nvPr>
          </p:nvSpPr>
          <p:spPr>
            <a:xfrm>
              <a:off x="1905" y="6114"/>
              <a:ext cx="2235" cy="868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合作还是竞争，取决于具体情境与系统目标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56" name="矩形 555"/>
            <p:cNvSpPr/>
            <p:nvPr>
              <p:custDataLst>
                <p:tags r:id="rId101"/>
              </p:custDataLst>
            </p:nvPr>
          </p:nvSpPr>
          <p:spPr>
            <a:xfrm>
              <a:off x="786" y="6981"/>
              <a:ext cx="3353" cy="802"/>
            </a:xfrm>
            <a:prstGeom prst="rect">
              <a:avLst/>
            </a:prstGeom>
            <a:noFill/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7F7F7F"/>
                  </a:solidFill>
                </a:rPr>
                <a:t>适应性</a:t>
              </a:r>
              <a:endParaRPr lang="zh-CN" altLang="en-US" sz="1200" b="1">
                <a:solidFill>
                  <a:srgbClr val="7F7F7F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7F7F7F"/>
                  </a:solidFill>
                </a:rPr>
                <a:t>系统可通过关系转换适应环境</a:t>
              </a:r>
              <a:r>
                <a:rPr lang="zh-CN" altLang="en-US" sz="1050" b="1">
                  <a:solidFill>
                    <a:srgbClr val="7F7F7F"/>
                  </a:solidFill>
                </a:rPr>
                <a:t>变化</a:t>
              </a:r>
              <a:endParaRPr lang="zh-CN" altLang="en-US" sz="1050" b="1">
                <a:solidFill>
                  <a:srgbClr val="7F7F7F"/>
                </a:solidFill>
              </a:endParaRPr>
            </a:p>
          </p:txBody>
        </p:sp>
        <p:sp>
          <p:nvSpPr>
            <p:cNvPr id="557" name="矩形 556"/>
            <p:cNvSpPr/>
            <p:nvPr>
              <p:custDataLst>
                <p:tags r:id="rId102"/>
              </p:custDataLst>
            </p:nvPr>
          </p:nvSpPr>
          <p:spPr>
            <a:xfrm>
              <a:off x="787" y="7783"/>
              <a:ext cx="3355" cy="933"/>
            </a:xfrm>
            <a:prstGeom prst="rect">
              <a:avLst/>
            </a:prstGeom>
            <a:solidFill>
              <a:srgbClr val="2AA180"/>
            </a:solidFill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创新</a:t>
              </a:r>
              <a:r>
                <a:rPr lang="zh-CN" altLang="en-US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压力</a:t>
              </a:r>
              <a:endParaRPr lang="zh-CN" altLang="en-US" sz="1200" b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潜在的替代威胁驱动要素持续</a:t>
              </a: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改进</a:t>
              </a:r>
              <a:endParaRPr lang="zh-CN" altLang="en-US" sz="1050" b="1">
                <a:solidFill>
                  <a:schemeClr val="accent4">
                    <a:lumMod val="60000"/>
                    <a:lumOff val="40000"/>
                  </a:schemeClr>
                </a:solidFill>
                <a:sym typeface="+mn-ea"/>
              </a:endParaRPr>
            </a:p>
          </p:txBody>
        </p:sp>
        <p:sp>
          <p:nvSpPr>
            <p:cNvPr id="558" name="矩形 557"/>
            <p:cNvSpPr/>
            <p:nvPr>
              <p:custDataLst>
                <p:tags r:id="rId103"/>
              </p:custDataLst>
            </p:nvPr>
          </p:nvSpPr>
          <p:spPr>
            <a:xfrm>
              <a:off x="744" y="8716"/>
              <a:ext cx="3355" cy="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2AA180"/>
                  </a:solidFill>
                </a14:hiddenFill>
              </a:ext>
            </a:extLst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2AA180"/>
                  </a:solidFill>
                </a:rPr>
                <a:t>资源</a:t>
              </a:r>
              <a:r>
                <a:rPr lang="zh-CN" altLang="en-US" sz="1200" b="1">
                  <a:solidFill>
                    <a:srgbClr val="2AA180"/>
                  </a:solidFill>
                </a:rPr>
                <a:t>优化</a:t>
              </a:r>
              <a:endParaRPr lang="zh-CN" altLang="en-US" sz="1200" b="1">
                <a:solidFill>
                  <a:srgbClr val="2AA18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要素具有双重性，既可互补，也可能替代，系统可选择更高效的</a:t>
              </a: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组合</a:t>
              </a:r>
              <a:endParaRPr lang="zh-CN" altLang="en-US" sz="1050" b="1">
                <a:solidFill>
                  <a:srgbClr val="2AA180"/>
                </a:solidFill>
                <a:sym typeface="+mn-ea"/>
              </a:endParaRPr>
            </a:p>
          </p:txBody>
        </p:sp>
      </p:grpSp>
      <p:grpSp>
        <p:nvGrpSpPr>
          <p:cNvPr id="559" name="组合 558"/>
          <p:cNvGrpSpPr/>
          <p:nvPr>
            <p:custDataLst>
              <p:tags r:id="rId104"/>
            </p:custDataLst>
          </p:nvPr>
        </p:nvGrpSpPr>
        <p:grpSpPr>
          <a:xfrm>
            <a:off x="7216775" y="779780"/>
            <a:ext cx="2129790" cy="2818765"/>
            <a:chOff x="4535" y="6114"/>
            <a:chExt cx="3354" cy="4439"/>
          </a:xfrm>
        </p:grpSpPr>
        <p:sp>
          <p:nvSpPr>
            <p:cNvPr id="560" name="矩形 559"/>
            <p:cNvSpPr/>
            <p:nvPr>
              <p:custDataLst>
                <p:tags r:id="rId105"/>
              </p:custDataLst>
            </p:nvPr>
          </p:nvSpPr>
          <p:spPr>
            <a:xfrm>
              <a:off x="4535" y="6114"/>
              <a:ext cx="3354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1" name="矩形 560"/>
            <p:cNvSpPr/>
            <p:nvPr>
              <p:custDataLst>
                <p:tags r:id="rId106"/>
              </p:custDataLst>
            </p:nvPr>
          </p:nvSpPr>
          <p:spPr>
            <a:xfrm>
              <a:off x="4535" y="6114"/>
              <a:ext cx="1026" cy="1083"/>
            </a:xfrm>
            <a:prstGeom prst="rect">
              <a:avLst/>
            </a:prstGeom>
            <a:solidFill>
              <a:srgbClr val="FF000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整合</a:t>
              </a: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2" name="矩形 561"/>
            <p:cNvSpPr/>
            <p:nvPr>
              <p:custDataLst>
                <p:tags r:id="rId107"/>
              </p:custDataLst>
            </p:nvPr>
          </p:nvSpPr>
          <p:spPr>
            <a:xfrm>
              <a:off x="5654" y="6114"/>
              <a:ext cx="2235" cy="108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将复杂性封装起来，提供简单接口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63" name="矩形 562"/>
            <p:cNvSpPr/>
            <p:nvPr>
              <p:custDataLst>
                <p:tags r:id="rId108"/>
              </p:custDataLst>
            </p:nvPr>
          </p:nvSpPr>
          <p:spPr>
            <a:xfrm>
              <a:off x="4543" y="7197"/>
              <a:ext cx="3346" cy="3356"/>
            </a:xfrm>
            <a:prstGeom prst="rect">
              <a:avLst/>
            </a:prstGeom>
            <a:noFill/>
            <a:ln>
              <a:solidFill>
                <a:srgbClr val="FF1F1F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4" name="文本框 563"/>
            <p:cNvSpPr txBox="1"/>
            <p:nvPr/>
          </p:nvSpPr>
          <p:spPr>
            <a:xfrm>
              <a:off x="4543" y="7197"/>
              <a:ext cx="3345" cy="999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简化复杂性</a:t>
              </a:r>
              <a:endParaRPr lang="zh-CN" altLang="en-US" sz="120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为用户隐藏细节，提供一站式解决</a:t>
              </a:r>
              <a:r>
                <a:rPr lang="zh-CN" altLang="en-US" sz="1050" b="1" i="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方案</a:t>
              </a:r>
              <a:endParaRPr lang="zh-CN" altLang="en-US" sz="1050" b="1" i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65" name="文本框 564"/>
            <p:cNvSpPr txBox="1"/>
            <p:nvPr/>
          </p:nvSpPr>
          <p:spPr>
            <a:xfrm>
              <a:off x="4535" y="8197"/>
              <a:ext cx="3345" cy="1166"/>
            </a:xfrm>
            <a:prstGeom prst="rect">
              <a:avLst/>
            </a:prstGeom>
            <a:solidFill>
              <a:srgbClr val="FF1F1F"/>
            </a:solidFill>
          </p:spPr>
          <p:txBody>
            <a:bodyPr wrap="square" anchor="ctr" anchorCtr="0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创造创新性</a:t>
              </a:r>
              <a:endParaRPr lang="zh-CN" altLang="en-US" sz="120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通过组合产生新服务、新</a:t>
              </a: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ea"/>
                </a:rPr>
                <a:t>产品</a:t>
              </a:r>
              <a:endParaRPr lang="zh-CN" altLang="en-US" sz="1050" b="1" i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66" name="文本框 565"/>
            <p:cNvSpPr txBox="1"/>
            <p:nvPr/>
          </p:nvSpPr>
          <p:spPr>
            <a:xfrm>
              <a:off x="4543" y="9363"/>
              <a:ext cx="3345" cy="999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20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提高</a:t>
              </a:r>
              <a:r>
                <a:rPr lang="zh-CN" altLang="en-US" sz="120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粘性</a:t>
              </a:r>
              <a:endParaRPr lang="zh-CN" altLang="en-US" sz="120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  <a:p>
              <a:pPr marL="0" algn="ctr">
                <a:lnSpc>
                  <a:spcPct val="120000"/>
                </a:lnSpc>
                <a:buClrTx/>
                <a:buSzTx/>
                <a:buFont typeface="Arial" panose="020B0604020202020204"/>
                <a:buNone/>
              </a:pPr>
              <a:r>
                <a:rPr lang="zh-CN" altLang="en-US" sz="105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整合后可视为单一</a:t>
              </a:r>
              <a:r>
                <a:rPr lang="zh-CN" altLang="en-US" sz="1050" b="1" i="0">
                  <a:solidFill>
                    <a:srgbClr val="FF1F1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rPr>
                <a:t>要素，系统切换成本高，用户更忠诚</a:t>
              </a:r>
              <a:endParaRPr lang="zh-CN" altLang="en-US" sz="1050" b="1" i="0">
                <a:solidFill>
                  <a:srgbClr val="FF1F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67" name="组合 566"/>
          <p:cNvGrpSpPr/>
          <p:nvPr>
            <p:custDataLst>
              <p:tags r:id="rId109"/>
            </p:custDataLst>
          </p:nvPr>
        </p:nvGrpSpPr>
        <p:grpSpPr>
          <a:xfrm>
            <a:off x="9521076" y="786130"/>
            <a:ext cx="2216916" cy="2812324"/>
            <a:chOff x="744" y="6114"/>
            <a:chExt cx="3398" cy="3548"/>
          </a:xfrm>
        </p:grpSpPr>
        <p:sp>
          <p:nvSpPr>
            <p:cNvPr id="568" name="矩形 567"/>
            <p:cNvSpPr/>
            <p:nvPr>
              <p:custDataLst>
                <p:tags r:id="rId110"/>
              </p:custDataLst>
            </p:nvPr>
          </p:nvSpPr>
          <p:spPr>
            <a:xfrm>
              <a:off x="787" y="6981"/>
              <a:ext cx="3352" cy="2681"/>
            </a:xfrm>
            <a:prstGeom prst="rect">
              <a:avLst/>
            </a:prstGeom>
            <a:noFill/>
            <a:ln>
              <a:solidFill>
                <a:srgbClr val="2AA182"/>
              </a:solidFill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9" name="矩形 568"/>
            <p:cNvSpPr/>
            <p:nvPr>
              <p:custDataLst>
                <p:tags r:id="rId111"/>
              </p:custDataLst>
            </p:nvPr>
          </p:nvSpPr>
          <p:spPr>
            <a:xfrm>
              <a:off x="787" y="6114"/>
              <a:ext cx="3354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0" name="矩形 569"/>
            <p:cNvSpPr/>
            <p:nvPr>
              <p:custDataLst>
                <p:tags r:id="rId112"/>
              </p:custDataLst>
            </p:nvPr>
          </p:nvSpPr>
          <p:spPr>
            <a:xfrm>
              <a:off x="787" y="6114"/>
              <a:ext cx="1026" cy="868"/>
            </a:xfrm>
            <a:prstGeom prst="rect">
              <a:avLst/>
            </a:prstGeom>
            <a:solidFill>
              <a:srgbClr val="0C9470">
                <a:alpha val="65000"/>
              </a:srgbClr>
            </a:solidFill>
            <a:ln>
              <a:noFill/>
            </a:ln>
          </p:spPr>
          <p:style>
            <a:lnRef idx="2">
              <a:srgbClr val="2AA182">
                <a:shade val="50000"/>
              </a:srgbClr>
            </a:lnRef>
            <a:fillRef idx="1">
              <a:srgbClr val="2AA182"/>
            </a:fillRef>
            <a:effectRef idx="0">
              <a:srgbClr val="2AA182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支撑关系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1" name="矩形 570"/>
            <p:cNvSpPr/>
            <p:nvPr>
              <p:custDataLst>
                <p:tags r:id="rId113"/>
              </p:custDataLst>
            </p:nvPr>
          </p:nvSpPr>
          <p:spPr>
            <a:xfrm>
              <a:off x="1905" y="6114"/>
              <a:ext cx="2235" cy="868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3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为创造者创造条件，为执行者扫清障碍</a:t>
              </a:r>
              <a:endParaRPr lang="zh-CN" altLang="en-US" sz="103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72" name="矩形 571"/>
            <p:cNvSpPr/>
            <p:nvPr>
              <p:custDataLst>
                <p:tags r:id="rId114"/>
              </p:custDataLst>
            </p:nvPr>
          </p:nvSpPr>
          <p:spPr>
            <a:xfrm>
              <a:off x="786" y="6981"/>
              <a:ext cx="3353" cy="802"/>
            </a:xfrm>
            <a:prstGeom prst="rect">
              <a:avLst/>
            </a:prstGeom>
            <a:noFill/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7F7F7F"/>
                  </a:solidFill>
                </a:rPr>
                <a:t>赋能</a:t>
              </a:r>
              <a:endParaRPr lang="zh-CN" altLang="en-US" sz="1200" b="1">
                <a:solidFill>
                  <a:srgbClr val="7F7F7F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7F7F7F"/>
                  </a:solidFill>
                </a:rPr>
                <a:t>使其它要素能发挥更高水平的</a:t>
              </a:r>
              <a:r>
                <a:rPr lang="zh-CN" altLang="en-US" sz="1050" b="1">
                  <a:solidFill>
                    <a:srgbClr val="7F7F7F"/>
                  </a:solidFill>
                </a:rPr>
                <a:t>功能</a:t>
              </a:r>
              <a:endParaRPr lang="zh-CN" altLang="en-US" sz="1050" b="1">
                <a:solidFill>
                  <a:srgbClr val="7F7F7F"/>
                </a:solidFill>
              </a:endParaRPr>
            </a:p>
          </p:txBody>
        </p:sp>
        <p:sp>
          <p:nvSpPr>
            <p:cNvPr id="573" name="矩形 572"/>
            <p:cNvSpPr/>
            <p:nvPr>
              <p:custDataLst>
                <p:tags r:id="rId115"/>
              </p:custDataLst>
            </p:nvPr>
          </p:nvSpPr>
          <p:spPr>
            <a:xfrm>
              <a:off x="787" y="7783"/>
              <a:ext cx="3355" cy="933"/>
            </a:xfrm>
            <a:prstGeom prst="rect">
              <a:avLst/>
            </a:prstGeom>
            <a:solidFill>
              <a:srgbClr val="2AA180"/>
            </a:solidFill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减负</a:t>
              </a:r>
              <a:endParaRPr lang="zh-CN" altLang="en-US" sz="1200" b="1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accent4">
                      <a:lumMod val="60000"/>
                      <a:lumOff val="40000"/>
                    </a:schemeClr>
                  </a:solidFill>
                  <a:sym typeface="+mn-ea"/>
                </a:rPr>
                <a:t>承担基础性、通用性工作，让核心要素聚焦高价值活动</a:t>
              </a:r>
              <a:endParaRPr lang="zh-CN" altLang="en-US" sz="1050" b="1">
                <a:solidFill>
                  <a:schemeClr val="accent4">
                    <a:lumMod val="60000"/>
                    <a:lumOff val="40000"/>
                  </a:schemeClr>
                </a:solidFill>
                <a:sym typeface="+mn-ea"/>
              </a:endParaRPr>
            </a:p>
          </p:txBody>
        </p:sp>
        <p:sp>
          <p:nvSpPr>
            <p:cNvPr id="574" name="矩形 573"/>
            <p:cNvSpPr/>
            <p:nvPr>
              <p:custDataLst>
                <p:tags r:id="rId116"/>
              </p:custDataLst>
            </p:nvPr>
          </p:nvSpPr>
          <p:spPr>
            <a:xfrm>
              <a:off x="744" y="8716"/>
              <a:ext cx="3355" cy="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2AA180"/>
                  </a:solidFill>
                </a14:hiddenFill>
              </a:ext>
            </a:extLst>
          </p:spPr>
          <p:txBody>
            <a:bodyPr wrap="square" lIns="91438" tIns="45719" rIns="91438" bIns="45719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7F7F7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rgbClr val="2AA180"/>
                  </a:solidFill>
                </a:rPr>
                <a:t>标准化</a:t>
              </a:r>
              <a:endParaRPr lang="zh-CN" altLang="en-US" sz="1200" b="1">
                <a:solidFill>
                  <a:srgbClr val="2AA18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rgbClr val="2AA180"/>
                  </a:solidFill>
                  <a:sym typeface="+mn-ea"/>
                </a:rPr>
                <a:t>提供统一平台，降低系统复杂度</a:t>
              </a:r>
              <a:endParaRPr lang="zh-CN" altLang="en-US" sz="1050" b="1">
                <a:solidFill>
                  <a:srgbClr val="2AA180"/>
                </a:solidFill>
                <a:sym typeface="+mn-ea"/>
              </a:endParaRPr>
            </a:p>
          </p:txBody>
        </p:sp>
      </p:grpSp>
    </p:spTree>
    <p:custDataLst>
      <p:tags r:id="rId11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功能</a:t>
            </a:r>
            <a:r>
              <a:rPr lang="zh-CN" altLang="en-US">
                <a:sym typeface="+mn-ea"/>
              </a:rPr>
              <a:t>互补类关系框架</a:t>
            </a: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66520" y="701040"/>
            <a:ext cx="3703320" cy="1990090"/>
            <a:chOff x="2152" y="1104"/>
            <a:chExt cx="5832" cy="3134"/>
          </a:xfrm>
        </p:grpSpPr>
        <p:sp>
          <p:nvSpPr>
            <p:cNvPr id="5" name="椭圆 4"/>
            <p:cNvSpPr/>
            <p:nvPr/>
          </p:nvSpPr>
          <p:spPr>
            <a:xfrm>
              <a:off x="2152" y="2098"/>
              <a:ext cx="1147" cy="114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solidFill>
                    <a:schemeClr val="accent2"/>
                  </a:solidFill>
                </a:rPr>
                <a:t>公关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152" y="1104"/>
              <a:ext cx="1147" cy="114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solidFill>
                    <a:schemeClr val="accent2"/>
                  </a:solidFill>
                </a:rPr>
                <a:t>广告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152" y="3092"/>
              <a:ext cx="1147" cy="114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solidFill>
                    <a:schemeClr val="accent2"/>
                  </a:solidFill>
                </a:rPr>
                <a:t>促销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042" y="2197"/>
              <a:ext cx="2942" cy="950"/>
            </a:xfrm>
            <a:prstGeom prst="round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/>
                <a:t>品牌影响力</a:t>
              </a:r>
              <a:r>
                <a:rPr lang="zh-CN" altLang="en-US"/>
                <a:t>倍增</a:t>
              </a:r>
              <a:endParaRPr lang="zh-CN" altLang="en-US"/>
            </a:p>
          </p:txBody>
        </p:sp>
        <p:cxnSp>
          <p:nvCxnSpPr>
            <p:cNvPr id="9" name="曲线连接符 8"/>
            <p:cNvCxnSpPr>
              <a:stCxn id="6" idx="6"/>
              <a:endCxn id="8" idx="0"/>
            </p:cNvCxnSpPr>
            <p:nvPr/>
          </p:nvCxnSpPr>
          <p:spPr>
            <a:xfrm>
              <a:off x="3299" y="1678"/>
              <a:ext cx="3214" cy="51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曲线连接符 9"/>
            <p:cNvCxnSpPr>
              <a:stCxn id="7" idx="6"/>
              <a:endCxn id="8" idx="2"/>
            </p:cNvCxnSpPr>
            <p:nvPr/>
          </p:nvCxnSpPr>
          <p:spPr>
            <a:xfrm flipV="1">
              <a:off x="3299" y="3147"/>
              <a:ext cx="3214" cy="519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5" idx="6"/>
              <a:endCxn id="8" idx="1"/>
            </p:cNvCxnSpPr>
            <p:nvPr/>
          </p:nvCxnSpPr>
          <p:spPr>
            <a:xfrm>
              <a:off x="3299" y="2672"/>
              <a:ext cx="17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767070" y="631825"/>
            <a:ext cx="3839845" cy="2647315"/>
            <a:chOff x="5809" y="3100"/>
            <a:chExt cx="7782" cy="5483"/>
          </a:xfrm>
        </p:grpSpPr>
        <p:sp>
          <p:nvSpPr>
            <p:cNvPr id="21" name="任意多边形: 形状 20"/>
            <p:cNvSpPr/>
            <p:nvPr>
              <p:custDataLst>
                <p:tags r:id="rId1"/>
              </p:custDataLst>
            </p:nvPr>
          </p:nvSpPr>
          <p:spPr>
            <a:xfrm>
              <a:off x="5809" y="4850"/>
              <a:ext cx="2252" cy="2488"/>
            </a:xfrm>
            <a:custGeom>
              <a:avLst/>
              <a:gdLst>
                <a:gd name="connsiteX0" fmla="*/ 915129 w 1117317"/>
                <a:gd name="connsiteY0" fmla="*/ 223304 h 1234402"/>
                <a:gd name="connsiteX1" fmla="*/ 886918 w 1117317"/>
                <a:gd name="connsiteY1" fmla="*/ 74658 h 1234402"/>
                <a:gd name="connsiteX2" fmla="*/ 803624 w 1117317"/>
                <a:gd name="connsiteY2" fmla="*/ 0 h 1234402"/>
                <a:gd name="connsiteX3" fmla="*/ 83869 w 1117317"/>
                <a:gd name="connsiteY3" fmla="*/ 0 h 1234402"/>
                <a:gd name="connsiteX4" fmla="*/ 198 w 1117317"/>
                <a:gd name="connsiteY4" fmla="*/ 89079 h 1234402"/>
                <a:gd name="connsiteX5" fmla="*/ 60814 w 1117317"/>
                <a:gd name="connsiteY5" fmla="*/ 452226 h 1234402"/>
                <a:gd name="connsiteX6" fmla="*/ 461478 w 1117317"/>
                <a:gd name="connsiteY6" fmla="*/ 1205893 h 1234402"/>
                <a:gd name="connsiteX7" fmla="*/ 583715 w 1117317"/>
                <a:gd name="connsiteY7" fmla="*/ 1209791 h 1234402"/>
                <a:gd name="connsiteX8" fmla="*/ 1092742 w 1117317"/>
                <a:gd name="connsiteY8" fmla="*/ 700765 h 1234402"/>
                <a:gd name="connsiteX9" fmla="*/ 1099197 w 1117317"/>
                <a:gd name="connsiteY9" fmla="*/ 589511 h 1234402"/>
                <a:gd name="connsiteX10" fmla="*/ 915129 w 1117317"/>
                <a:gd name="connsiteY10" fmla="*/ 223304 h 123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7317" h="1234402">
                  <a:moveTo>
                    <a:pt x="915129" y="223304"/>
                  </a:moveTo>
                  <a:cubicBezTo>
                    <a:pt x="901841" y="173755"/>
                    <a:pt x="892535" y="124123"/>
                    <a:pt x="886918" y="74658"/>
                  </a:cubicBezTo>
                  <a:cubicBezTo>
                    <a:pt x="882097" y="32194"/>
                    <a:pt x="846382" y="0"/>
                    <a:pt x="803624" y="0"/>
                  </a:cubicBezTo>
                  <a:lnTo>
                    <a:pt x="83869" y="0"/>
                  </a:lnTo>
                  <a:cubicBezTo>
                    <a:pt x="35494" y="0"/>
                    <a:pt x="-3113" y="40829"/>
                    <a:pt x="198" y="89079"/>
                  </a:cubicBezTo>
                  <a:cubicBezTo>
                    <a:pt x="8414" y="209597"/>
                    <a:pt x="28368" y="331121"/>
                    <a:pt x="60814" y="452226"/>
                  </a:cubicBezTo>
                  <a:cubicBezTo>
                    <a:pt x="138029" y="740421"/>
                    <a:pt x="277788" y="995206"/>
                    <a:pt x="461478" y="1205893"/>
                  </a:cubicBezTo>
                  <a:cubicBezTo>
                    <a:pt x="493295" y="1242363"/>
                    <a:pt x="549509" y="1244039"/>
                    <a:pt x="583715" y="1209791"/>
                  </a:cubicBezTo>
                  <a:lnTo>
                    <a:pt x="1092742" y="700765"/>
                  </a:lnTo>
                  <a:cubicBezTo>
                    <a:pt x="1122840" y="670667"/>
                    <a:pt x="1125648" y="622795"/>
                    <a:pt x="1099197" y="589511"/>
                  </a:cubicBezTo>
                  <a:cubicBezTo>
                    <a:pt x="1015778" y="484461"/>
                    <a:pt x="952060" y="361051"/>
                    <a:pt x="915129" y="223304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  <a:effectLst>
              <a:outerShdw blurRad="63500" algn="ctr" rotWithShape="0">
                <a:schemeClr val="accent1">
                  <a:lumMod val="60000"/>
                  <a:lumOff val="40000"/>
                  <a:alpha val="7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22" name="任意多边形: 形状 21"/>
            <p:cNvSpPr/>
            <p:nvPr>
              <p:custDataLst>
                <p:tags r:id="rId2"/>
              </p:custDataLst>
            </p:nvPr>
          </p:nvSpPr>
          <p:spPr>
            <a:xfrm>
              <a:off x="11176" y="4850"/>
              <a:ext cx="2254" cy="2489"/>
            </a:xfrm>
            <a:custGeom>
              <a:avLst/>
              <a:gdLst>
                <a:gd name="connsiteX0" fmla="*/ 231070 w 1118019"/>
                <a:gd name="connsiteY0" fmla="*/ 75035 h 1234642"/>
                <a:gd name="connsiteX1" fmla="*/ 17952 w 1118019"/>
                <a:gd name="connsiteY1" fmla="*/ 590140 h 1234642"/>
                <a:gd name="connsiteX2" fmla="*/ 24617 w 1118019"/>
                <a:gd name="connsiteY2" fmla="*/ 701143 h 1234642"/>
                <a:gd name="connsiteX3" fmla="*/ 533601 w 1118019"/>
                <a:gd name="connsiteY3" fmla="*/ 1210127 h 1234642"/>
                <a:gd name="connsiteX4" fmla="*/ 656425 w 1118019"/>
                <a:gd name="connsiteY4" fmla="*/ 1205558 h 1234642"/>
                <a:gd name="connsiteX5" fmla="*/ 1117831 w 1118019"/>
                <a:gd name="connsiteY5" fmla="*/ 88995 h 1234642"/>
                <a:gd name="connsiteX6" fmla="*/ 1034160 w 1118019"/>
                <a:gd name="connsiteY6" fmla="*/ 0 h 1234642"/>
                <a:gd name="connsiteX7" fmla="*/ 314405 w 1118019"/>
                <a:gd name="connsiteY7" fmla="*/ 0 h 1234642"/>
                <a:gd name="connsiteX8" fmla="*/ 231070 w 1118019"/>
                <a:gd name="connsiteY8" fmla="*/ 75035 h 123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8019" h="1234642">
                  <a:moveTo>
                    <a:pt x="231070" y="75035"/>
                  </a:moveTo>
                  <a:cubicBezTo>
                    <a:pt x="209691" y="264553"/>
                    <a:pt x="134739" y="443003"/>
                    <a:pt x="17952" y="590140"/>
                  </a:cubicBezTo>
                  <a:cubicBezTo>
                    <a:pt x="-8415" y="623340"/>
                    <a:pt x="-5355" y="671170"/>
                    <a:pt x="24617" y="701143"/>
                  </a:cubicBezTo>
                  <a:lnTo>
                    <a:pt x="533601" y="1210127"/>
                  </a:lnTo>
                  <a:cubicBezTo>
                    <a:pt x="568101" y="1244626"/>
                    <a:pt x="624441" y="1242363"/>
                    <a:pt x="656425" y="1205558"/>
                  </a:cubicBezTo>
                  <a:cubicBezTo>
                    <a:pt x="924751" y="896696"/>
                    <a:pt x="1089955" y="504750"/>
                    <a:pt x="1117831" y="88995"/>
                  </a:cubicBezTo>
                  <a:cubicBezTo>
                    <a:pt x="1121059" y="40787"/>
                    <a:pt x="1082451" y="0"/>
                    <a:pt x="1034160" y="0"/>
                  </a:cubicBezTo>
                  <a:lnTo>
                    <a:pt x="314405" y="0"/>
                  </a:lnTo>
                  <a:cubicBezTo>
                    <a:pt x="271564" y="0"/>
                    <a:pt x="235890" y="32404"/>
                    <a:pt x="231070" y="75035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  <a:effectLst>
              <a:outerShdw blurRad="63500" algn="ctr" rotWithShape="0">
                <a:schemeClr val="accent2">
                  <a:lumMod val="60000"/>
                  <a:lumOff val="40000"/>
                  <a:alpha val="7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23" name="任意多边形: 形状 22"/>
            <p:cNvSpPr/>
            <p:nvPr>
              <p:custDataLst>
                <p:tags r:id="rId3"/>
              </p:custDataLst>
            </p:nvPr>
          </p:nvSpPr>
          <p:spPr>
            <a:xfrm>
              <a:off x="9698" y="6328"/>
              <a:ext cx="2489" cy="2255"/>
            </a:xfrm>
            <a:custGeom>
              <a:avLst/>
              <a:gdLst>
                <a:gd name="connsiteX0" fmla="*/ 701436 w 1234940"/>
                <a:gd name="connsiteY0" fmla="*/ 24571 h 1118909"/>
                <a:gd name="connsiteX1" fmla="*/ 590015 w 1234940"/>
                <a:gd name="connsiteY1" fmla="*/ 18241 h 1118909"/>
                <a:gd name="connsiteX2" fmla="*/ 221879 w 1234940"/>
                <a:gd name="connsiteY2" fmla="*/ 203859 h 1118909"/>
                <a:gd name="connsiteX3" fmla="*/ 74575 w 1234940"/>
                <a:gd name="connsiteY3" fmla="*/ 231903 h 1118909"/>
                <a:gd name="connsiteX4" fmla="*/ 0 w 1234940"/>
                <a:gd name="connsiteY4" fmla="*/ 315197 h 1118909"/>
                <a:gd name="connsiteX5" fmla="*/ 0 w 1234940"/>
                <a:gd name="connsiteY5" fmla="*/ 1035035 h 1118909"/>
                <a:gd name="connsiteX6" fmla="*/ 89121 w 1234940"/>
                <a:gd name="connsiteY6" fmla="*/ 1118706 h 1118909"/>
                <a:gd name="connsiteX7" fmla="*/ 450758 w 1234940"/>
                <a:gd name="connsiteY7" fmla="*/ 1058175 h 1118909"/>
                <a:gd name="connsiteX8" fmla="*/ 1206522 w 1234940"/>
                <a:gd name="connsiteY8" fmla="*/ 655666 h 1118909"/>
                <a:gd name="connsiteX9" fmla="*/ 1210337 w 1234940"/>
                <a:gd name="connsiteY9" fmla="*/ 533513 h 1118909"/>
                <a:gd name="connsiteX10" fmla="*/ 701436 w 1234940"/>
                <a:gd name="connsiteY10" fmla="*/ 24571 h 111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4940" h="1118909">
                  <a:moveTo>
                    <a:pt x="701436" y="24571"/>
                  </a:moveTo>
                  <a:cubicBezTo>
                    <a:pt x="671296" y="-5570"/>
                    <a:pt x="623340" y="-8336"/>
                    <a:pt x="590015" y="18241"/>
                  </a:cubicBezTo>
                  <a:cubicBezTo>
                    <a:pt x="484587" y="102415"/>
                    <a:pt x="360506" y="166719"/>
                    <a:pt x="221879" y="203859"/>
                  </a:cubicBezTo>
                  <a:cubicBezTo>
                    <a:pt x="172791" y="217022"/>
                    <a:pt x="123578" y="226286"/>
                    <a:pt x="74575" y="231903"/>
                  </a:cubicBezTo>
                  <a:cubicBezTo>
                    <a:pt x="32110" y="236766"/>
                    <a:pt x="0" y="272481"/>
                    <a:pt x="0" y="315197"/>
                  </a:cubicBezTo>
                  <a:lnTo>
                    <a:pt x="0" y="1035035"/>
                  </a:lnTo>
                  <a:cubicBezTo>
                    <a:pt x="0" y="1083411"/>
                    <a:pt x="40871" y="1122060"/>
                    <a:pt x="89121" y="1118706"/>
                  </a:cubicBezTo>
                  <a:cubicBezTo>
                    <a:pt x="209177" y="1110406"/>
                    <a:pt x="330157" y="1090495"/>
                    <a:pt x="450758" y="1058175"/>
                  </a:cubicBezTo>
                  <a:cubicBezTo>
                    <a:pt x="739918" y="980708"/>
                    <a:pt x="995416" y="840278"/>
                    <a:pt x="1206522" y="655666"/>
                  </a:cubicBezTo>
                  <a:cubicBezTo>
                    <a:pt x="1242908" y="623807"/>
                    <a:pt x="1244543" y="567677"/>
                    <a:pt x="1210337" y="533513"/>
                  </a:cubicBezTo>
                  <a:lnTo>
                    <a:pt x="701436" y="2457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  <a:effectLst>
              <a:outerShdw blurRad="63500" algn="ctr" rotWithShape="0">
                <a:schemeClr val="accent1">
                  <a:lumMod val="60000"/>
                  <a:lumOff val="40000"/>
                  <a:alpha val="7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24" name="任意多边形: 形状 23"/>
            <p:cNvSpPr/>
            <p:nvPr>
              <p:custDataLst>
                <p:tags r:id="rId4"/>
              </p:custDataLst>
            </p:nvPr>
          </p:nvSpPr>
          <p:spPr>
            <a:xfrm>
              <a:off x="7050" y="6327"/>
              <a:ext cx="2488" cy="2257"/>
            </a:xfrm>
            <a:custGeom>
              <a:avLst/>
              <a:gdLst>
                <a:gd name="connsiteX0" fmla="*/ 1159474 w 1234300"/>
                <a:gd name="connsiteY0" fmla="*/ 232489 h 1119532"/>
                <a:gd name="connsiteX1" fmla="*/ 644579 w 1234300"/>
                <a:gd name="connsiteY1" fmla="*/ 18072 h 1119532"/>
                <a:gd name="connsiteX2" fmla="*/ 533409 w 1234300"/>
                <a:gd name="connsiteY2" fmla="*/ 24611 h 1119532"/>
                <a:gd name="connsiteX3" fmla="*/ 24509 w 1234300"/>
                <a:gd name="connsiteY3" fmla="*/ 533511 h 1119532"/>
                <a:gd name="connsiteX4" fmla="*/ 28994 w 1234300"/>
                <a:gd name="connsiteY4" fmla="*/ 656251 h 1119532"/>
                <a:gd name="connsiteX5" fmla="*/ 1145222 w 1234300"/>
                <a:gd name="connsiteY5" fmla="*/ 1119334 h 1119532"/>
                <a:gd name="connsiteX6" fmla="*/ 1234300 w 1234300"/>
                <a:gd name="connsiteY6" fmla="*/ 1035663 h 1119532"/>
                <a:gd name="connsiteX7" fmla="*/ 1234300 w 1234300"/>
                <a:gd name="connsiteY7" fmla="*/ 315825 h 1119532"/>
                <a:gd name="connsiteX8" fmla="*/ 1159474 w 1234300"/>
                <a:gd name="connsiteY8" fmla="*/ 232489 h 111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300" h="1119532">
                  <a:moveTo>
                    <a:pt x="1159474" y="232489"/>
                  </a:moveTo>
                  <a:cubicBezTo>
                    <a:pt x="969915" y="210691"/>
                    <a:pt x="791548" y="135278"/>
                    <a:pt x="644579" y="18072"/>
                  </a:cubicBezTo>
                  <a:cubicBezTo>
                    <a:pt x="611379" y="-8421"/>
                    <a:pt x="563465" y="-5403"/>
                    <a:pt x="533409" y="24611"/>
                  </a:cubicBezTo>
                  <a:lnTo>
                    <a:pt x="24509" y="533511"/>
                  </a:lnTo>
                  <a:cubicBezTo>
                    <a:pt x="-9949" y="567970"/>
                    <a:pt x="-7727" y="624267"/>
                    <a:pt x="28994" y="656251"/>
                  </a:cubicBezTo>
                  <a:cubicBezTo>
                    <a:pt x="337562" y="925122"/>
                    <a:pt x="729424" y="1090913"/>
                    <a:pt x="1145222" y="1119334"/>
                  </a:cubicBezTo>
                  <a:cubicBezTo>
                    <a:pt x="1193471" y="1122646"/>
                    <a:pt x="1234300" y="1084038"/>
                    <a:pt x="1234300" y="1035663"/>
                  </a:cubicBezTo>
                  <a:lnTo>
                    <a:pt x="1234300" y="315825"/>
                  </a:lnTo>
                  <a:cubicBezTo>
                    <a:pt x="1234300" y="273025"/>
                    <a:pt x="1202022" y="237394"/>
                    <a:pt x="1159474" y="23248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  <a:effectLst>
              <a:outerShdw blurRad="63500" algn="ctr" rotWithShape="0">
                <a:schemeClr val="accent2">
                  <a:lumMod val="60000"/>
                  <a:lumOff val="40000"/>
                  <a:alpha val="7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5"/>
              </p:custDataLst>
            </p:nvPr>
          </p:nvSpPr>
          <p:spPr>
            <a:xfrm>
              <a:off x="7989" y="3100"/>
              <a:ext cx="3262" cy="326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500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6"/>
              </p:custDataLst>
            </p:nvPr>
          </p:nvSpPr>
          <p:spPr>
            <a:xfrm>
              <a:off x="8163" y="3274"/>
              <a:ext cx="2914" cy="291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alpha val="500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30" name="任意多边形: 形状 27"/>
            <p:cNvSpPr/>
            <p:nvPr>
              <p:custDataLst>
                <p:tags r:id="rId7"/>
              </p:custDataLst>
            </p:nvPr>
          </p:nvSpPr>
          <p:spPr>
            <a:xfrm>
              <a:off x="8360" y="3470"/>
              <a:ext cx="2521" cy="2521"/>
            </a:xfrm>
            <a:custGeom>
              <a:avLst/>
              <a:gdLst>
                <a:gd name="connsiteX0" fmla="*/ 1864997 w 1864996"/>
                <a:gd name="connsiteY0" fmla="*/ 932499 h 1864997"/>
                <a:gd name="connsiteX1" fmla="*/ 932498 w 1864996"/>
                <a:gd name="connsiteY1" fmla="*/ 1864997 h 1864997"/>
                <a:gd name="connsiteX2" fmla="*/ 0 w 1864996"/>
                <a:gd name="connsiteY2" fmla="*/ 932499 h 1864997"/>
                <a:gd name="connsiteX3" fmla="*/ 932498 w 1864996"/>
                <a:gd name="connsiteY3" fmla="*/ 0 h 1864997"/>
                <a:gd name="connsiteX4" fmla="*/ 1864997 w 1864996"/>
                <a:gd name="connsiteY4" fmla="*/ 932499 h 186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4996" h="1864997">
                  <a:moveTo>
                    <a:pt x="1864997" y="932499"/>
                  </a:moveTo>
                  <a:cubicBezTo>
                    <a:pt x="1864997" y="1447503"/>
                    <a:pt x="1447503" y="1864997"/>
                    <a:pt x="932498" y="1864997"/>
                  </a:cubicBezTo>
                  <a:cubicBezTo>
                    <a:pt x="417494" y="1864997"/>
                    <a:pt x="0" y="1447503"/>
                    <a:pt x="0" y="932499"/>
                  </a:cubicBezTo>
                  <a:cubicBezTo>
                    <a:pt x="0" y="417494"/>
                    <a:pt x="417494" y="0"/>
                    <a:pt x="932498" y="0"/>
                  </a:cubicBezTo>
                  <a:cubicBezTo>
                    <a:pt x="1447503" y="0"/>
                    <a:pt x="1864997" y="417494"/>
                    <a:pt x="1864997" y="93249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0000">
                  <a:schemeClr val="accent1">
                    <a:alpha val="100000"/>
                  </a:schemeClr>
                </a:gs>
              </a:gsLst>
              <a:lin ang="2700000"/>
            </a:gradFill>
            <a:ln>
              <a:noFill/>
            </a:ln>
            <a:effectLst>
              <a:outerShdw blurRad="101600" dist="38100" dir="2700000" algn="tl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spc="100" dirty="0">
                  <a:solidFill>
                    <a:srgbClr val="FFFFFF"/>
                  </a:solidFill>
                  <a:latin typeface="+mn-ea"/>
                </a:rPr>
                <a:t>项目团队分工</a:t>
              </a:r>
              <a:endParaRPr lang="zh-CN" altLang="en-US" b="1" spc="1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8"/>
              </p:custDataLst>
            </p:nvPr>
          </p:nvSpPr>
          <p:spPr>
            <a:xfrm>
              <a:off x="5809" y="5373"/>
              <a:ext cx="1984" cy="5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 b="1" spc="100" dirty="0">
                  <a:solidFill>
                    <a:schemeClr val="accent1"/>
                  </a:solidFill>
                  <a:sym typeface="+mn-ea"/>
                </a:rPr>
                <a:t>需求分析师</a:t>
              </a:r>
              <a:endParaRPr lang="zh-CN" altLang="en-US" sz="1000" b="1" spc="100" dirty="0">
                <a:solidFill>
                  <a:schemeClr val="accent1"/>
                </a:solidFill>
                <a:sym typeface="+mn-ea"/>
              </a:endParaRPr>
            </a:p>
            <a:p>
              <a:pPr algn="ctr"/>
              <a:r>
                <a:rPr lang="zh-CN" altLang="en-US" sz="1000" b="1" spc="100" dirty="0">
                  <a:solidFill>
                    <a:schemeClr val="accent1"/>
                  </a:solidFill>
                  <a:sym typeface="+mn-ea"/>
                </a:rPr>
                <a:t>（需求梳理）</a:t>
              </a:r>
              <a:endParaRPr lang="zh-CN" altLang="en-US" sz="1000" b="1" spc="100" dirty="0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9"/>
              </p:custDataLst>
            </p:nvPr>
          </p:nvSpPr>
          <p:spPr>
            <a:xfrm>
              <a:off x="7085" y="7071"/>
              <a:ext cx="2453" cy="5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000" b="1" spc="100" dirty="0">
                  <a:solidFill>
                    <a:schemeClr val="accent2"/>
                  </a:solidFill>
                </a:rPr>
                <a:t>UI</a:t>
              </a:r>
              <a:r>
                <a:rPr lang="zh-CN" altLang="en-US" sz="1000" b="1" spc="100" dirty="0">
                  <a:solidFill>
                    <a:schemeClr val="accent2"/>
                  </a:solidFill>
                </a:rPr>
                <a:t>设计师</a:t>
              </a:r>
              <a:endParaRPr lang="zh-CN" altLang="en-US" sz="1000" b="1" spc="100" dirty="0">
                <a:solidFill>
                  <a:schemeClr val="accent2"/>
                </a:solidFill>
              </a:endParaRPr>
            </a:p>
            <a:p>
              <a:pPr algn="ctr"/>
              <a:r>
                <a:rPr lang="zh-CN" altLang="en-US" sz="1000" b="1" spc="100" dirty="0">
                  <a:solidFill>
                    <a:schemeClr val="accent2"/>
                  </a:solidFill>
                </a:rPr>
                <a:t>（界面设计）</a:t>
              </a:r>
              <a:endParaRPr lang="zh-CN" altLang="en-US" sz="1000" b="1" spc="100" dirty="0">
                <a:solidFill>
                  <a:schemeClr val="accent2"/>
                </a:solidFill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0"/>
              </p:custDataLst>
            </p:nvPr>
          </p:nvSpPr>
          <p:spPr>
            <a:xfrm>
              <a:off x="9698" y="7071"/>
              <a:ext cx="2453" cy="5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zh-CN" altLang="en-US" sz="1000" b="1" spc="100" dirty="0">
                  <a:solidFill>
                    <a:schemeClr val="accent1"/>
                  </a:solidFill>
                  <a:sym typeface="+mn-ea"/>
                </a:rPr>
                <a:t>后端开发</a:t>
              </a:r>
              <a:endParaRPr lang="zh-CN" altLang="en-US" sz="1000" b="1" spc="100" dirty="0">
                <a:solidFill>
                  <a:schemeClr val="accent1"/>
                </a:solidFill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000" b="1" spc="100" dirty="0">
                  <a:solidFill>
                    <a:schemeClr val="accent1"/>
                  </a:solidFill>
                  <a:sym typeface="+mn-ea"/>
                </a:rPr>
                <a:t>（功能开发）</a:t>
              </a:r>
              <a:endParaRPr lang="zh-CN" altLang="en-US" sz="1000" b="1" spc="100" dirty="0">
                <a:solidFill>
                  <a:schemeClr val="accent1"/>
                </a:solidFill>
                <a:sym typeface="+mn-ea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1"/>
              </p:custDataLst>
            </p:nvPr>
          </p:nvSpPr>
          <p:spPr>
            <a:xfrm>
              <a:off x="11317" y="5373"/>
              <a:ext cx="2274" cy="5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sz="1000" b="1" spc="100" dirty="0">
                  <a:solidFill>
                    <a:schemeClr val="accent2"/>
                  </a:solidFill>
                  <a:sym typeface="+mn-ea"/>
                </a:rPr>
                <a:t>测试工程师</a:t>
              </a:r>
              <a:endParaRPr lang="en-US" altLang="zh-CN" sz="1000" b="1" spc="100" dirty="0">
                <a:solidFill>
                  <a:schemeClr val="accent2"/>
                </a:solidFill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sz="1000" b="1" spc="100" dirty="0">
                  <a:solidFill>
                    <a:schemeClr val="accent2"/>
                  </a:solidFill>
                  <a:sym typeface="+mn-ea"/>
                </a:rPr>
                <a:t>（质量验证）</a:t>
              </a:r>
              <a:endParaRPr lang="en-US" altLang="zh-CN" sz="1000" b="1" spc="100" dirty="0">
                <a:solidFill>
                  <a:schemeClr val="accent2"/>
                </a:solidFill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endParaRPr lang="en-US" altLang="zh-CN" sz="1000" b="1" spc="100" dirty="0">
                <a:solidFill>
                  <a:schemeClr val="accent2"/>
                </a:solidFill>
                <a:sym typeface="+mn-ea"/>
              </a:endParaRPr>
            </a:p>
          </p:txBody>
        </p:sp>
      </p:grpSp>
      <p:sp>
        <p:nvSpPr>
          <p:cNvPr id="19" name="任意多边形 18"/>
          <p:cNvSpPr/>
          <p:nvPr>
            <p:custDataLst>
              <p:tags r:id="rId12"/>
            </p:custDataLst>
          </p:nvPr>
        </p:nvSpPr>
        <p:spPr>
          <a:xfrm rot="10800000" flipV="1">
            <a:off x="1820756" y="4499927"/>
            <a:ext cx="1269486" cy="91045"/>
          </a:xfrm>
          <a:custGeom>
            <a:avLst/>
            <a:gdLst>
              <a:gd name="connsiteX0" fmla="*/ 0 w 3036"/>
              <a:gd name="connsiteY0" fmla="*/ 223 h 224"/>
              <a:gd name="connsiteX1" fmla="*/ 606 w 3036"/>
              <a:gd name="connsiteY1" fmla="*/ 0 h 224"/>
              <a:gd name="connsiteX2" fmla="*/ 2417 w 3036"/>
              <a:gd name="connsiteY2" fmla="*/ 0 h 224"/>
              <a:gd name="connsiteX3" fmla="*/ 3036 w 3036"/>
              <a:gd name="connsiteY3" fmla="*/ 224 h 224"/>
              <a:gd name="connsiteX4" fmla="*/ 0 w 3036"/>
              <a:gd name="connsiteY4" fmla="*/ 223 h 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6" h="224">
                <a:moveTo>
                  <a:pt x="0" y="223"/>
                </a:moveTo>
                <a:lnTo>
                  <a:pt x="606" y="0"/>
                </a:lnTo>
                <a:lnTo>
                  <a:pt x="2417" y="0"/>
                </a:lnTo>
                <a:lnTo>
                  <a:pt x="3036" y="224"/>
                </a:lnTo>
                <a:lnTo>
                  <a:pt x="0" y="22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" name="任意多边形: 形状 6"/>
          <p:cNvSpPr/>
          <p:nvPr>
            <p:custDataLst>
              <p:tags r:id="rId13"/>
            </p:custDataLst>
          </p:nvPr>
        </p:nvSpPr>
        <p:spPr>
          <a:xfrm>
            <a:off x="1906259" y="3612434"/>
            <a:ext cx="1102042" cy="850283"/>
          </a:xfrm>
          <a:custGeom>
            <a:avLst/>
            <a:gdLst>
              <a:gd name="connsiteX0" fmla="*/ 0 w 590679"/>
              <a:gd name="connsiteY0" fmla="*/ 455800 h 455800"/>
              <a:gd name="connsiteX1" fmla="*/ 590680 w 590679"/>
              <a:gd name="connsiteY1" fmla="*/ 455800 h 455800"/>
              <a:gd name="connsiteX2" fmla="*/ 296627 w 590679"/>
              <a:gd name="connsiteY2" fmla="*/ 0 h 455800"/>
              <a:gd name="connsiteX3" fmla="*/ 0 w 590679"/>
              <a:gd name="connsiteY3" fmla="*/ 455800 h 4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679" h="455800">
                <a:moveTo>
                  <a:pt x="0" y="455800"/>
                </a:moveTo>
                <a:lnTo>
                  <a:pt x="590680" y="455800"/>
                </a:lnTo>
                <a:lnTo>
                  <a:pt x="296627" y="0"/>
                </a:lnTo>
                <a:lnTo>
                  <a:pt x="0" y="455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5000">
                <a:schemeClr val="accent1">
                  <a:lumMod val="80000"/>
                  <a:lumOff val="20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360045" rIns="91440" bIns="4572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产品生产</a:t>
            </a:r>
            <a:endParaRPr lang="zh-CN" altLang="en-US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0" name="任意多边形: 形状 23"/>
          <p:cNvSpPr/>
          <p:nvPr>
            <p:custDataLst>
              <p:tags r:id="rId14"/>
            </p:custDataLst>
          </p:nvPr>
        </p:nvSpPr>
        <p:spPr>
          <a:xfrm>
            <a:off x="1261818" y="4590972"/>
            <a:ext cx="2386175" cy="862554"/>
          </a:xfrm>
          <a:custGeom>
            <a:avLst/>
            <a:gdLst>
              <a:gd name="connsiteX0" fmla="*/ 980824 w 1279166"/>
              <a:gd name="connsiteY0" fmla="*/ 0 h 462483"/>
              <a:gd name="connsiteX1" fmla="*/ 300962 w 1279166"/>
              <a:gd name="connsiteY1" fmla="*/ 0 h 462483"/>
              <a:gd name="connsiteX2" fmla="*/ 0 w 1279166"/>
              <a:gd name="connsiteY2" fmla="*/ 462483 h 462483"/>
              <a:gd name="connsiteX3" fmla="*/ 1279167 w 1279166"/>
              <a:gd name="connsiteY3" fmla="*/ 462483 h 462483"/>
              <a:gd name="connsiteX4" fmla="*/ 980824 w 1279166"/>
              <a:gd name="connsiteY4" fmla="*/ 0 h 46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166" h="462483">
                <a:moveTo>
                  <a:pt x="980824" y="0"/>
                </a:moveTo>
                <a:lnTo>
                  <a:pt x="300962" y="0"/>
                </a:lnTo>
                <a:lnTo>
                  <a:pt x="0" y="462483"/>
                </a:lnTo>
                <a:lnTo>
                  <a:pt x="1279167" y="462483"/>
                </a:lnTo>
                <a:lnTo>
                  <a:pt x="980824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85000">
                <a:schemeClr val="accent2">
                  <a:lumMod val="80000"/>
                  <a:lumOff val="20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核心要素：</a:t>
            </a:r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生产设备</a:t>
            </a:r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1" name="任意多边形: 形状 24"/>
          <p:cNvSpPr/>
          <p:nvPr>
            <p:custDataLst>
              <p:tags r:id="rId15"/>
            </p:custDataLst>
          </p:nvPr>
        </p:nvSpPr>
        <p:spPr>
          <a:xfrm>
            <a:off x="616585" y="5582176"/>
            <a:ext cx="3670307" cy="862554"/>
          </a:xfrm>
          <a:custGeom>
            <a:avLst/>
            <a:gdLst>
              <a:gd name="connsiteX0" fmla="*/ 300962 w 1967698"/>
              <a:gd name="connsiteY0" fmla="*/ 0 h 462483"/>
              <a:gd name="connsiteX1" fmla="*/ 0 w 1967698"/>
              <a:gd name="connsiteY1" fmla="*/ 462483 h 462483"/>
              <a:gd name="connsiteX2" fmla="*/ 1967699 w 1967698"/>
              <a:gd name="connsiteY2" fmla="*/ 462483 h 462483"/>
              <a:gd name="connsiteX3" fmla="*/ 1669356 w 1967698"/>
              <a:gd name="connsiteY3" fmla="*/ 0 h 462483"/>
              <a:gd name="connsiteX4" fmla="*/ 300962 w 1967698"/>
              <a:gd name="connsiteY4" fmla="*/ 0 h 46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698" h="462483">
                <a:moveTo>
                  <a:pt x="300962" y="0"/>
                </a:moveTo>
                <a:lnTo>
                  <a:pt x="0" y="462483"/>
                </a:lnTo>
                <a:lnTo>
                  <a:pt x="1967699" y="462483"/>
                </a:lnTo>
                <a:lnTo>
                  <a:pt x="1669356" y="0"/>
                </a:lnTo>
                <a:lnTo>
                  <a:pt x="300962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5000">
                <a:schemeClr val="accent1">
                  <a:lumMod val="80000"/>
                  <a:lumOff val="20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支撑要素：</a:t>
            </a:r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电力系统</a:t>
            </a:r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2" name="任意多边形 41"/>
          <p:cNvSpPr/>
          <p:nvPr>
            <p:custDataLst>
              <p:tags r:id="rId16"/>
            </p:custDataLst>
          </p:nvPr>
        </p:nvSpPr>
        <p:spPr>
          <a:xfrm rot="10800000" flipV="1">
            <a:off x="1187398" y="5497069"/>
            <a:ext cx="2545306" cy="86295"/>
          </a:xfrm>
          <a:custGeom>
            <a:avLst/>
            <a:gdLst>
              <a:gd name="connsiteX0" fmla="*/ 0 w 3014"/>
              <a:gd name="connsiteY0" fmla="*/ 212 h 212"/>
              <a:gd name="connsiteX1" fmla="*/ 406 w 3014"/>
              <a:gd name="connsiteY1" fmla="*/ 0 h 212"/>
              <a:gd name="connsiteX2" fmla="*/ 2597 w 3014"/>
              <a:gd name="connsiteY2" fmla="*/ 0 h 212"/>
              <a:gd name="connsiteX3" fmla="*/ 3014 w 3014"/>
              <a:gd name="connsiteY3" fmla="*/ 210 h 212"/>
              <a:gd name="connsiteX4" fmla="*/ 0 w 3014"/>
              <a:gd name="connsiteY4" fmla="*/ 212 h 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" h="212">
                <a:moveTo>
                  <a:pt x="0" y="212"/>
                </a:moveTo>
                <a:lnTo>
                  <a:pt x="406" y="0"/>
                </a:lnTo>
                <a:lnTo>
                  <a:pt x="2597" y="0"/>
                </a:lnTo>
                <a:lnTo>
                  <a:pt x="3014" y="210"/>
                </a:lnTo>
                <a:lnTo>
                  <a:pt x="0" y="21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5" name="椭圆 54"/>
          <p:cNvSpPr/>
          <p:nvPr>
            <p:custDataLst>
              <p:tags r:id="rId17"/>
            </p:custDataLst>
          </p:nvPr>
        </p:nvSpPr>
        <p:spPr>
          <a:xfrm>
            <a:off x="4824002" y="3522177"/>
            <a:ext cx="1555292" cy="1555292"/>
          </a:xfrm>
          <a:prstGeom prst="ellipse">
            <a:avLst/>
          </a:prstGeom>
          <a:gradFill>
            <a:gsLst>
              <a:gs pos="100000">
                <a:schemeClr val="accent2">
                  <a:lumMod val="80000"/>
                  <a:lumOff val="20000"/>
                  <a:alpha val="100000"/>
                </a:schemeClr>
              </a:gs>
              <a:gs pos="0">
                <a:schemeClr val="accent2">
                  <a:alpha val="100000"/>
                </a:schemeClr>
              </a:gs>
            </a:gsLst>
            <a:lin ang="10800000" scaled="0"/>
          </a:gradFill>
          <a:ln w="4445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56" name="任意多边形 55"/>
          <p:cNvSpPr/>
          <p:nvPr>
            <p:custDataLst>
              <p:tags r:id="rId18"/>
            </p:custDataLst>
          </p:nvPr>
        </p:nvSpPr>
        <p:spPr>
          <a:xfrm>
            <a:off x="4219394" y="2438899"/>
            <a:ext cx="1556316" cy="142269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635" h="2408">
                <a:moveTo>
                  <a:pt x="1318" y="0"/>
                </a:moveTo>
                <a:cubicBezTo>
                  <a:pt x="2045" y="0"/>
                  <a:pt x="2635" y="590"/>
                  <a:pt x="2635" y="1318"/>
                </a:cubicBezTo>
                <a:cubicBezTo>
                  <a:pt x="2635" y="1761"/>
                  <a:pt x="2416" y="2153"/>
                  <a:pt x="2080" y="2392"/>
                </a:cubicBezTo>
                <a:lnTo>
                  <a:pt x="2056" y="2408"/>
                </a:lnTo>
                <a:lnTo>
                  <a:pt x="2050" y="2404"/>
                </a:lnTo>
                <a:cubicBezTo>
                  <a:pt x="1840" y="2262"/>
                  <a:pt x="1586" y="2179"/>
                  <a:pt x="1314" y="2179"/>
                </a:cubicBezTo>
                <a:cubicBezTo>
                  <a:pt x="1041" y="2179"/>
                  <a:pt x="787" y="2262"/>
                  <a:pt x="577" y="2404"/>
                </a:cubicBezTo>
                <a:lnTo>
                  <a:pt x="575" y="2406"/>
                </a:lnTo>
                <a:lnTo>
                  <a:pt x="555" y="2392"/>
                </a:lnTo>
                <a:cubicBezTo>
                  <a:pt x="219" y="2153"/>
                  <a:pt x="0" y="1761"/>
                  <a:pt x="0" y="1318"/>
                </a:cubicBezTo>
                <a:cubicBezTo>
                  <a:pt x="0" y="590"/>
                  <a:pt x="590" y="0"/>
                  <a:pt x="131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80000"/>
                  <a:lumOff val="20000"/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10800000" scaled="0"/>
          </a:gradFill>
          <a:ln w="4445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57" name="任意多边形 56"/>
          <p:cNvSpPr/>
          <p:nvPr>
            <p:custDataLst>
              <p:tags r:id="rId19"/>
            </p:custDataLst>
          </p:nvPr>
        </p:nvSpPr>
        <p:spPr>
          <a:xfrm>
            <a:off x="3594308" y="3522177"/>
            <a:ext cx="1392493" cy="155529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720" h="3038">
                <a:moveTo>
                  <a:pt x="1519" y="0"/>
                </a:moveTo>
                <a:cubicBezTo>
                  <a:pt x="2004" y="0"/>
                  <a:pt x="2436" y="227"/>
                  <a:pt x="2714" y="581"/>
                </a:cubicBezTo>
                <a:lnTo>
                  <a:pt x="2720" y="589"/>
                </a:lnTo>
                <a:lnTo>
                  <a:pt x="2704" y="610"/>
                </a:lnTo>
                <a:cubicBezTo>
                  <a:pt x="2514" y="864"/>
                  <a:pt x="2402" y="1178"/>
                  <a:pt x="2402" y="1519"/>
                </a:cubicBezTo>
                <a:cubicBezTo>
                  <a:pt x="2402" y="1860"/>
                  <a:pt x="2514" y="2174"/>
                  <a:pt x="2704" y="2428"/>
                </a:cubicBezTo>
                <a:lnTo>
                  <a:pt x="2720" y="2449"/>
                </a:lnTo>
                <a:lnTo>
                  <a:pt x="2714" y="2457"/>
                </a:lnTo>
                <a:cubicBezTo>
                  <a:pt x="2436" y="2811"/>
                  <a:pt x="2004" y="3038"/>
                  <a:pt x="1519" y="3038"/>
                </a:cubicBezTo>
                <a:cubicBezTo>
                  <a:pt x="680" y="3038"/>
                  <a:pt x="0" y="2358"/>
                  <a:pt x="0" y="1519"/>
                </a:cubicBezTo>
                <a:cubicBezTo>
                  <a:pt x="0" y="680"/>
                  <a:pt x="680" y="0"/>
                  <a:pt x="151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80000"/>
                  <a:lumOff val="20000"/>
                  <a:alpha val="100000"/>
                </a:schemeClr>
              </a:gs>
            </a:gsLst>
            <a:lin ang="10800000" scaled="0"/>
          </a:gradFill>
          <a:ln w="4445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58" name="椭圆 57"/>
          <p:cNvSpPr/>
          <p:nvPr>
            <p:custDataLst>
              <p:tags r:id="rId20"/>
            </p:custDataLst>
          </p:nvPr>
        </p:nvSpPr>
        <p:spPr>
          <a:xfrm>
            <a:off x="4292090" y="3221664"/>
            <a:ext cx="1403756" cy="140375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整合成一个</a:t>
            </a:r>
            <a:r>
              <a:rPr lang="en-US" altLang="zh-CN" b="1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APP</a:t>
            </a:r>
            <a:endParaRPr lang="en-US" altLang="zh-CN" b="1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236720" y="2639060"/>
            <a:ext cx="1539240" cy="39878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聊天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606800" y="4226560"/>
            <a:ext cx="913765" cy="39878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410835" y="4226560"/>
            <a:ext cx="913765" cy="398780"/>
          </a:xfrm>
          <a:prstGeom prst="rect">
            <a:avLst/>
          </a:prstGeom>
          <a:noFill/>
        </p:spPr>
        <p:txBody>
          <a:bodyPr wrap="square" lIns="180000" spcCol="468000" rtlCol="0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购物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2" name="表格 71"/>
          <p:cNvGraphicFramePr/>
          <p:nvPr>
            <p:custDataLst>
              <p:tags r:id="rId21"/>
            </p:custDataLst>
          </p:nvPr>
        </p:nvGraphicFramePr>
        <p:xfrm>
          <a:off x="6523299" y="3528280"/>
          <a:ext cx="5103495" cy="2659380"/>
        </p:xfrm>
        <a:graphic>
          <a:graphicData uri="http://schemas.openxmlformats.org/drawingml/2006/table">
            <a:tbl>
              <a:tblPr firstRow="1">
                <a:tableStyleId>{4EB6B6AB-AA41-4FDF-9104-8BF2692BE9A6}</a:tableStyleId>
              </a:tblPr>
              <a:tblGrid>
                <a:gridCol w="1928495"/>
                <a:gridCol w="3175000"/>
              </a:tblGrid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</a:rPr>
                        <a:t>问题表现</a:t>
                      </a:r>
                      <a:endParaRPr lang="zh-CN" altLang="en-US" sz="1600">
                        <a:solidFill>
                          <a:schemeClr val="bg1"/>
                        </a:solidFill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</a:rPr>
                        <a:t>可能的功能关系缺陷</a:t>
                      </a:r>
                      <a:endParaRPr lang="zh-CN" altLang="en-US" sz="1600">
                        <a:solidFill>
                          <a:schemeClr val="bg1"/>
                        </a:solidFill>
                      </a:endParaRPr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效率低下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分工不合理或整合不足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频繁故障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关键功能缺乏冗余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创新乏力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缺乏有效的协同机制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资源浪费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支撑系统过度或不足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  <a:tr h="4432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适应迟缓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400"/>
                        <a:t>互补替代关系僵化，无法动态调整</a:t>
                      </a:r>
                      <a:endParaRPr lang="zh-CN" altLang="en-US" sz="1400"/>
                    </a:p>
                  </a:txBody>
                  <a:tcPr marL="254000" marR="254000" marT="76200" marB="76200" anchor="ctr" anchorCtr="0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custDataLst>
      <p:tags r:id="rId2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动态</a:t>
            </a:r>
            <a:r>
              <a:rPr lang="zh-CN" altLang="en-US">
                <a:sym typeface="+mn-ea"/>
              </a:rPr>
              <a:t>演化类关系框架</a:t>
            </a:r>
            <a:endParaRPr lang="zh-CN" altLang="en-US"/>
          </a:p>
        </p:txBody>
      </p:sp>
      <p:grpSp>
        <p:nvGrpSpPr>
          <p:cNvPr id="104" name="组合 103"/>
          <p:cNvGrpSpPr/>
          <p:nvPr>
            <p:custDataLst>
              <p:tags r:id="rId1"/>
            </p:custDataLst>
          </p:nvPr>
        </p:nvGrpSpPr>
        <p:grpSpPr>
          <a:xfrm>
            <a:off x="475728" y="776445"/>
            <a:ext cx="5260862" cy="3826800"/>
            <a:chOff x="1089" y="1130"/>
            <a:chExt cx="12131" cy="8395"/>
          </a:xfrm>
        </p:grpSpPr>
        <p:grpSp>
          <p:nvGrpSpPr>
            <p:cNvPr id="19" name="Group 33"/>
            <p:cNvGrpSpPr/>
            <p:nvPr>
              <p:custDataLst>
                <p:tags r:id="rId2"/>
              </p:custDataLst>
            </p:nvPr>
          </p:nvGrpSpPr>
          <p:grpSpPr>
            <a:xfrm>
              <a:off x="4811" y="2773"/>
              <a:ext cx="4374" cy="6751"/>
              <a:chOff x="3105150" y="1431925"/>
              <a:chExt cx="2782888" cy="3573463"/>
            </a:xfrm>
            <a:solidFill>
              <a:srgbClr val="CDDCE8"/>
            </a:solidFill>
          </p:grpSpPr>
          <p:sp>
            <p:nvSpPr>
              <p:cNvPr id="20" name="Freeform 6@|5FFC:0|FBC:0|LFC:16777215|LBC:16777215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495800" y="1431925"/>
                <a:ext cx="1392238" cy="3573463"/>
              </a:xfrm>
              <a:custGeom>
                <a:avLst/>
                <a:gdLst/>
                <a:ahLst/>
                <a:cxnLst>
                  <a:cxn ang="0">
                    <a:pos x="102" y="1607"/>
                  </a:cxn>
                  <a:cxn ang="0">
                    <a:pos x="869" y="1140"/>
                  </a:cxn>
                  <a:cxn ang="0">
                    <a:pos x="89" y="1479"/>
                  </a:cxn>
                  <a:cxn ang="0">
                    <a:pos x="70" y="1134"/>
                  </a:cxn>
                  <a:cxn ang="0">
                    <a:pos x="877" y="511"/>
                  </a:cxn>
                  <a:cxn ang="0">
                    <a:pos x="70" y="1003"/>
                  </a:cxn>
                  <a:cxn ang="0">
                    <a:pos x="58" y="657"/>
                  </a:cxn>
                  <a:cxn ang="0">
                    <a:pos x="463" y="109"/>
                  </a:cxn>
                  <a:cxn ang="0">
                    <a:pos x="58" y="581"/>
                  </a:cxn>
                  <a:cxn ang="0">
                    <a:pos x="0" y="0"/>
                  </a:cxn>
                  <a:cxn ang="0">
                    <a:pos x="0" y="2251"/>
                  </a:cxn>
                  <a:cxn ang="0">
                    <a:pos x="152" y="2251"/>
                  </a:cxn>
                  <a:cxn ang="0">
                    <a:pos x="102" y="1607"/>
                  </a:cxn>
                  <a:cxn ang="0">
                    <a:pos x="102" y="1607"/>
                  </a:cxn>
                  <a:cxn ang="0">
                    <a:pos x="102" y="1607"/>
                  </a:cxn>
                </a:cxnLst>
                <a:rect l="0" t="0" r="r" b="b"/>
                <a:pathLst>
                  <a:path w="877" h="2251">
                    <a:moveTo>
                      <a:pt x="102" y="1607"/>
                    </a:moveTo>
                    <a:lnTo>
                      <a:pt x="869" y="1140"/>
                    </a:lnTo>
                    <a:lnTo>
                      <a:pt x="89" y="1479"/>
                    </a:lnTo>
                    <a:lnTo>
                      <a:pt x="70" y="1134"/>
                    </a:lnTo>
                    <a:lnTo>
                      <a:pt x="877" y="511"/>
                    </a:lnTo>
                    <a:lnTo>
                      <a:pt x="70" y="1003"/>
                    </a:lnTo>
                    <a:lnTo>
                      <a:pt x="58" y="657"/>
                    </a:lnTo>
                    <a:lnTo>
                      <a:pt x="463" y="109"/>
                    </a:lnTo>
                    <a:lnTo>
                      <a:pt x="58" y="581"/>
                    </a:lnTo>
                    <a:lnTo>
                      <a:pt x="0" y="0"/>
                    </a:lnTo>
                    <a:lnTo>
                      <a:pt x="0" y="2251"/>
                    </a:lnTo>
                    <a:lnTo>
                      <a:pt x="152" y="2251"/>
                    </a:lnTo>
                    <a:lnTo>
                      <a:pt x="102" y="1607"/>
                    </a:lnTo>
                    <a:lnTo>
                      <a:pt x="102" y="1607"/>
                    </a:lnTo>
                    <a:lnTo>
                      <a:pt x="102" y="1607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/>
              <a:lstStyle/>
              <a:p>
                <a:pPr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</a:pPr>
                <a:endParaRPr lang="en-US" sz="120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6@|5FFC:0|FBC:0|LFC:16777215|LBC:16777215"/>
              <p:cNvSpPr/>
              <p:nvPr>
                <p:custDataLst>
                  <p:tags r:id="rId4"/>
                </p:custDataLst>
              </p:nvPr>
            </p:nvSpPr>
            <p:spPr bwMode="auto">
              <a:xfrm flipH="1">
                <a:off x="3105150" y="1431925"/>
                <a:ext cx="1392238" cy="3573463"/>
              </a:xfrm>
              <a:custGeom>
                <a:avLst/>
                <a:gdLst/>
                <a:ahLst/>
                <a:cxnLst>
                  <a:cxn ang="0">
                    <a:pos x="102" y="1607"/>
                  </a:cxn>
                  <a:cxn ang="0">
                    <a:pos x="869" y="1140"/>
                  </a:cxn>
                  <a:cxn ang="0">
                    <a:pos x="89" y="1479"/>
                  </a:cxn>
                  <a:cxn ang="0">
                    <a:pos x="70" y="1134"/>
                  </a:cxn>
                  <a:cxn ang="0">
                    <a:pos x="877" y="511"/>
                  </a:cxn>
                  <a:cxn ang="0">
                    <a:pos x="70" y="1003"/>
                  </a:cxn>
                  <a:cxn ang="0">
                    <a:pos x="58" y="657"/>
                  </a:cxn>
                  <a:cxn ang="0">
                    <a:pos x="463" y="109"/>
                  </a:cxn>
                  <a:cxn ang="0">
                    <a:pos x="58" y="581"/>
                  </a:cxn>
                  <a:cxn ang="0">
                    <a:pos x="0" y="0"/>
                  </a:cxn>
                  <a:cxn ang="0">
                    <a:pos x="0" y="2251"/>
                  </a:cxn>
                  <a:cxn ang="0">
                    <a:pos x="152" y="2251"/>
                  </a:cxn>
                  <a:cxn ang="0">
                    <a:pos x="102" y="1607"/>
                  </a:cxn>
                  <a:cxn ang="0">
                    <a:pos x="102" y="1607"/>
                  </a:cxn>
                  <a:cxn ang="0">
                    <a:pos x="102" y="1607"/>
                  </a:cxn>
                </a:cxnLst>
                <a:rect l="0" t="0" r="r" b="b"/>
                <a:pathLst>
                  <a:path w="877" h="2251">
                    <a:moveTo>
                      <a:pt x="102" y="1607"/>
                    </a:moveTo>
                    <a:lnTo>
                      <a:pt x="869" y="1140"/>
                    </a:lnTo>
                    <a:lnTo>
                      <a:pt x="89" y="1479"/>
                    </a:lnTo>
                    <a:lnTo>
                      <a:pt x="70" y="1134"/>
                    </a:lnTo>
                    <a:lnTo>
                      <a:pt x="877" y="511"/>
                    </a:lnTo>
                    <a:lnTo>
                      <a:pt x="70" y="1003"/>
                    </a:lnTo>
                    <a:lnTo>
                      <a:pt x="58" y="657"/>
                    </a:lnTo>
                    <a:lnTo>
                      <a:pt x="463" y="109"/>
                    </a:lnTo>
                    <a:lnTo>
                      <a:pt x="58" y="581"/>
                    </a:lnTo>
                    <a:lnTo>
                      <a:pt x="0" y="0"/>
                    </a:lnTo>
                    <a:lnTo>
                      <a:pt x="0" y="2251"/>
                    </a:lnTo>
                    <a:lnTo>
                      <a:pt x="152" y="2251"/>
                    </a:lnTo>
                    <a:lnTo>
                      <a:pt x="102" y="1607"/>
                    </a:lnTo>
                    <a:lnTo>
                      <a:pt x="102" y="1607"/>
                    </a:lnTo>
                    <a:lnTo>
                      <a:pt x="102" y="1607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/>
              <a:lstStyle/>
              <a:p>
                <a:pPr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</a:pPr>
                <a:endParaRPr lang="en-US" sz="120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组合 3"/>
            <p:cNvGrpSpPr/>
            <p:nvPr>
              <p:custDataLst>
                <p:tags r:id="rId5"/>
              </p:custDataLst>
            </p:nvPr>
          </p:nvGrpSpPr>
          <p:grpSpPr>
            <a:xfrm>
              <a:off x="6603" y="2060"/>
              <a:ext cx="789" cy="789"/>
              <a:chOff x="5838825" y="1322388"/>
              <a:chExt cx="668338" cy="668337"/>
            </a:xfrm>
          </p:grpSpPr>
          <p:sp>
            <p:nvSpPr>
              <p:cNvPr id="5" name="Freeform 13"/>
              <p:cNvSpPr/>
              <p:nvPr>
                <p:custDataLst>
                  <p:tags r:id="rId6"/>
                </p:custDataLst>
              </p:nvPr>
            </p:nvSpPr>
            <p:spPr>
              <a:xfrm flipV="1">
                <a:off x="5838825" y="1322388"/>
                <a:ext cx="668338" cy="668337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mpd="sng">
                <a:noFill/>
                <a:miter lim="800000"/>
              </a:ln>
            </p:spPr>
            <p:txBody>
              <a:bodyPr anchor="ctr">
                <a:noAutofit/>
              </a:bodyPr>
              <a:lstStyle/>
              <a:p>
                <a:pPr lvl="0"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5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989638" y="1477963"/>
                <a:ext cx="366712" cy="357187"/>
              </a:xfrm>
              <a:custGeom>
                <a:avLst/>
                <a:gdLst/>
                <a:ahLst/>
                <a:cxnLst>
                  <a:cxn ang="0">
                    <a:pos x="671" y="73"/>
                  </a:cxn>
                  <a:cxn ang="0">
                    <a:pos x="569" y="25"/>
                  </a:cxn>
                  <a:cxn ang="0">
                    <a:pos x="576" y="4"/>
                  </a:cxn>
                  <a:cxn ang="0">
                    <a:pos x="567" y="0"/>
                  </a:cxn>
                  <a:cxn ang="0">
                    <a:pos x="111" y="1"/>
                  </a:cxn>
                  <a:cxn ang="0">
                    <a:pos x="107" y="18"/>
                  </a:cxn>
                  <a:cxn ang="0">
                    <a:pos x="103" y="73"/>
                  </a:cxn>
                  <a:cxn ang="0">
                    <a:pos x="4" y="77"/>
                  </a:cxn>
                  <a:cxn ang="0">
                    <a:pos x="67" y="254"/>
                  </a:cxn>
                  <a:cxn ang="0">
                    <a:pos x="241" y="392"/>
                  </a:cxn>
                  <a:cxn ang="0">
                    <a:pos x="271" y="444"/>
                  </a:cxn>
                  <a:cxn ang="0">
                    <a:pos x="292" y="590"/>
                  </a:cxn>
                  <a:cxn ang="0">
                    <a:pos x="254" y="594"/>
                  </a:cxn>
                  <a:cxn ang="0">
                    <a:pos x="204" y="629"/>
                  </a:cxn>
                  <a:cxn ang="0">
                    <a:pos x="213" y="662"/>
                  </a:cxn>
                  <a:cxn ang="0">
                    <a:pos x="479" y="654"/>
                  </a:cxn>
                  <a:cxn ang="0">
                    <a:pos x="472" y="617"/>
                  </a:cxn>
                  <a:cxn ang="0">
                    <a:pos x="414" y="590"/>
                  </a:cxn>
                  <a:cxn ang="0">
                    <a:pos x="416" y="455"/>
                  </a:cxn>
                  <a:cxn ang="0">
                    <a:pos x="406" y="437"/>
                  </a:cxn>
                  <a:cxn ang="0">
                    <a:pos x="431" y="397"/>
                  </a:cxn>
                  <a:cxn ang="0">
                    <a:pos x="455" y="357"/>
                  </a:cxn>
                  <a:cxn ang="0">
                    <a:pos x="683" y="85"/>
                  </a:cxn>
                  <a:cxn ang="0">
                    <a:pos x="146" y="288"/>
                  </a:cxn>
                  <a:cxn ang="0">
                    <a:pos x="95" y="244"/>
                  </a:cxn>
                  <a:cxn ang="0">
                    <a:pos x="81" y="229"/>
                  </a:cxn>
                  <a:cxn ang="0">
                    <a:pos x="78" y="224"/>
                  </a:cxn>
                  <a:cxn ang="0">
                    <a:pos x="43" y="166"/>
                  </a:cxn>
                  <a:cxn ang="0">
                    <a:pos x="41" y="161"/>
                  </a:cxn>
                  <a:cxn ang="0">
                    <a:pos x="30" y="130"/>
                  </a:cxn>
                  <a:cxn ang="0">
                    <a:pos x="23" y="97"/>
                  </a:cxn>
                  <a:cxn ang="0">
                    <a:pos x="180" y="307"/>
                  </a:cxn>
                  <a:cxn ang="0">
                    <a:pos x="453" y="141"/>
                  </a:cxn>
                  <a:cxn ang="0">
                    <a:pos x="413" y="266"/>
                  </a:cxn>
                  <a:cxn ang="0">
                    <a:pos x="342" y="222"/>
                  </a:cxn>
                  <a:cxn ang="0">
                    <a:pos x="271" y="266"/>
                  </a:cxn>
                  <a:cxn ang="0">
                    <a:pos x="230" y="141"/>
                  </a:cxn>
                  <a:cxn ang="0">
                    <a:pos x="314" y="135"/>
                  </a:cxn>
                  <a:cxn ang="0">
                    <a:pos x="345" y="57"/>
                  </a:cxn>
                  <a:cxn ang="0">
                    <a:pos x="452" y="135"/>
                  </a:cxn>
                  <a:cxn ang="0">
                    <a:pos x="653" y="103"/>
                  </a:cxn>
                  <a:cxn ang="0">
                    <a:pos x="638" y="156"/>
                  </a:cxn>
                  <a:cxn ang="0">
                    <a:pos x="635" y="163"/>
                  </a:cxn>
                  <a:cxn ang="0">
                    <a:pos x="627" y="179"/>
                  </a:cxn>
                  <a:cxn ang="0">
                    <a:pos x="598" y="226"/>
                  </a:cxn>
                  <a:cxn ang="0">
                    <a:pos x="591" y="234"/>
                  </a:cxn>
                  <a:cxn ang="0">
                    <a:pos x="563" y="263"/>
                  </a:cxn>
                  <a:cxn ang="0">
                    <a:pos x="497" y="307"/>
                  </a:cxn>
                  <a:cxn ang="0">
                    <a:pos x="654" y="97"/>
                  </a:cxn>
                  <a:cxn ang="0">
                    <a:pos x="653" y="103"/>
                  </a:cxn>
                </a:cxnLst>
                <a:rect l="0" t="0" r="r" b="b"/>
                <a:pathLst>
                  <a:path w="683" h="662">
                    <a:moveTo>
                      <a:pt x="680" y="78"/>
                    </a:moveTo>
                    <a:cubicBezTo>
                      <a:pt x="678" y="75"/>
                      <a:pt x="675" y="73"/>
                      <a:pt x="671" y="73"/>
                    </a:cubicBezTo>
                    <a:cubicBezTo>
                      <a:pt x="580" y="73"/>
                      <a:pt x="580" y="73"/>
                      <a:pt x="580" y="73"/>
                    </a:cubicBezTo>
                    <a:cubicBezTo>
                      <a:pt x="577" y="49"/>
                      <a:pt x="571" y="32"/>
                      <a:pt x="569" y="25"/>
                    </a:cubicBezTo>
                    <a:cubicBezTo>
                      <a:pt x="572" y="23"/>
                      <a:pt x="574" y="20"/>
                      <a:pt x="576" y="18"/>
                    </a:cubicBezTo>
                    <a:cubicBezTo>
                      <a:pt x="580" y="14"/>
                      <a:pt x="580" y="8"/>
                      <a:pt x="576" y="4"/>
                    </a:cubicBezTo>
                    <a:cubicBezTo>
                      <a:pt x="575" y="3"/>
                      <a:pt x="574" y="2"/>
                      <a:pt x="572" y="1"/>
                    </a:cubicBezTo>
                    <a:cubicBezTo>
                      <a:pt x="571" y="1"/>
                      <a:pt x="569" y="0"/>
                      <a:pt x="567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2" y="1"/>
                      <a:pt x="111" y="1"/>
                    </a:cubicBezTo>
                    <a:cubicBezTo>
                      <a:pt x="109" y="2"/>
                      <a:pt x="108" y="3"/>
                      <a:pt x="107" y="4"/>
                    </a:cubicBezTo>
                    <a:cubicBezTo>
                      <a:pt x="103" y="8"/>
                      <a:pt x="103" y="14"/>
                      <a:pt x="107" y="18"/>
                    </a:cubicBezTo>
                    <a:cubicBezTo>
                      <a:pt x="109" y="20"/>
                      <a:pt x="111" y="23"/>
                      <a:pt x="114" y="25"/>
                    </a:cubicBezTo>
                    <a:cubicBezTo>
                      <a:pt x="112" y="32"/>
                      <a:pt x="107" y="49"/>
                      <a:pt x="103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8" y="73"/>
                      <a:pt x="6" y="75"/>
                      <a:pt x="4" y="77"/>
                    </a:cubicBezTo>
                    <a:cubicBezTo>
                      <a:pt x="1" y="79"/>
                      <a:pt x="0" y="82"/>
                      <a:pt x="0" y="85"/>
                    </a:cubicBezTo>
                    <a:cubicBezTo>
                      <a:pt x="5" y="147"/>
                      <a:pt x="28" y="206"/>
                      <a:pt x="67" y="254"/>
                    </a:cubicBezTo>
                    <a:cubicBezTo>
                      <a:pt x="108" y="304"/>
                      <a:pt x="165" y="341"/>
                      <a:pt x="228" y="357"/>
                    </a:cubicBezTo>
                    <a:cubicBezTo>
                      <a:pt x="225" y="368"/>
                      <a:pt x="224" y="385"/>
                      <a:pt x="241" y="392"/>
                    </a:cubicBezTo>
                    <a:cubicBezTo>
                      <a:pt x="253" y="397"/>
                      <a:pt x="266" y="403"/>
                      <a:pt x="275" y="413"/>
                    </a:cubicBezTo>
                    <a:cubicBezTo>
                      <a:pt x="284" y="423"/>
                      <a:pt x="281" y="435"/>
                      <a:pt x="271" y="444"/>
                    </a:cubicBezTo>
                    <a:cubicBezTo>
                      <a:pt x="268" y="447"/>
                      <a:pt x="267" y="450"/>
                      <a:pt x="268" y="455"/>
                    </a:cubicBezTo>
                    <a:cubicBezTo>
                      <a:pt x="292" y="590"/>
                      <a:pt x="292" y="590"/>
                      <a:pt x="292" y="590"/>
                    </a:cubicBezTo>
                    <a:cubicBezTo>
                      <a:pt x="269" y="590"/>
                      <a:pt x="269" y="590"/>
                      <a:pt x="269" y="590"/>
                    </a:cubicBezTo>
                    <a:cubicBezTo>
                      <a:pt x="264" y="590"/>
                      <a:pt x="258" y="591"/>
                      <a:pt x="254" y="594"/>
                    </a:cubicBezTo>
                    <a:cubicBezTo>
                      <a:pt x="212" y="617"/>
                      <a:pt x="212" y="617"/>
                      <a:pt x="212" y="617"/>
                    </a:cubicBezTo>
                    <a:cubicBezTo>
                      <a:pt x="208" y="619"/>
                      <a:pt x="204" y="624"/>
                      <a:pt x="204" y="629"/>
                    </a:cubicBezTo>
                    <a:cubicBezTo>
                      <a:pt x="204" y="654"/>
                      <a:pt x="204" y="654"/>
                      <a:pt x="204" y="654"/>
                    </a:cubicBezTo>
                    <a:cubicBezTo>
                      <a:pt x="204" y="659"/>
                      <a:pt x="208" y="662"/>
                      <a:pt x="213" y="662"/>
                    </a:cubicBezTo>
                    <a:cubicBezTo>
                      <a:pt x="471" y="662"/>
                      <a:pt x="471" y="662"/>
                      <a:pt x="471" y="662"/>
                    </a:cubicBezTo>
                    <a:cubicBezTo>
                      <a:pt x="475" y="662"/>
                      <a:pt x="479" y="659"/>
                      <a:pt x="479" y="654"/>
                    </a:cubicBezTo>
                    <a:cubicBezTo>
                      <a:pt x="479" y="628"/>
                      <a:pt x="479" y="628"/>
                      <a:pt x="479" y="628"/>
                    </a:cubicBezTo>
                    <a:cubicBezTo>
                      <a:pt x="479" y="624"/>
                      <a:pt x="476" y="619"/>
                      <a:pt x="472" y="617"/>
                    </a:cubicBezTo>
                    <a:cubicBezTo>
                      <a:pt x="461" y="611"/>
                      <a:pt x="440" y="600"/>
                      <a:pt x="429" y="594"/>
                    </a:cubicBezTo>
                    <a:cubicBezTo>
                      <a:pt x="426" y="591"/>
                      <a:pt x="419" y="590"/>
                      <a:pt x="414" y="590"/>
                    </a:cubicBezTo>
                    <a:cubicBezTo>
                      <a:pt x="392" y="590"/>
                      <a:pt x="392" y="590"/>
                      <a:pt x="392" y="590"/>
                    </a:cubicBezTo>
                    <a:cubicBezTo>
                      <a:pt x="392" y="590"/>
                      <a:pt x="415" y="456"/>
                      <a:pt x="416" y="455"/>
                    </a:cubicBezTo>
                    <a:cubicBezTo>
                      <a:pt x="416" y="452"/>
                      <a:pt x="416" y="448"/>
                      <a:pt x="414" y="446"/>
                    </a:cubicBezTo>
                    <a:cubicBezTo>
                      <a:pt x="411" y="443"/>
                      <a:pt x="408" y="440"/>
                      <a:pt x="406" y="437"/>
                    </a:cubicBezTo>
                    <a:cubicBezTo>
                      <a:pt x="403" y="432"/>
                      <a:pt x="402" y="427"/>
                      <a:pt x="403" y="421"/>
                    </a:cubicBezTo>
                    <a:cubicBezTo>
                      <a:pt x="407" y="409"/>
                      <a:pt x="421" y="402"/>
                      <a:pt x="431" y="397"/>
                    </a:cubicBezTo>
                    <a:cubicBezTo>
                      <a:pt x="435" y="395"/>
                      <a:pt x="438" y="394"/>
                      <a:pt x="442" y="392"/>
                    </a:cubicBezTo>
                    <a:cubicBezTo>
                      <a:pt x="460" y="385"/>
                      <a:pt x="458" y="368"/>
                      <a:pt x="455" y="357"/>
                    </a:cubicBezTo>
                    <a:cubicBezTo>
                      <a:pt x="518" y="340"/>
                      <a:pt x="575" y="304"/>
                      <a:pt x="616" y="254"/>
                    </a:cubicBezTo>
                    <a:cubicBezTo>
                      <a:pt x="655" y="206"/>
                      <a:pt x="679" y="147"/>
                      <a:pt x="683" y="85"/>
                    </a:cubicBezTo>
                    <a:cubicBezTo>
                      <a:pt x="683" y="83"/>
                      <a:pt x="682" y="80"/>
                      <a:pt x="680" y="78"/>
                    </a:cubicBezTo>
                    <a:close/>
                    <a:moveTo>
                      <a:pt x="146" y="288"/>
                    </a:moveTo>
                    <a:cubicBezTo>
                      <a:pt x="133" y="279"/>
                      <a:pt x="125" y="273"/>
                      <a:pt x="114" y="263"/>
                    </a:cubicBezTo>
                    <a:cubicBezTo>
                      <a:pt x="108" y="257"/>
                      <a:pt x="101" y="251"/>
                      <a:pt x="95" y="244"/>
                    </a:cubicBezTo>
                    <a:cubicBezTo>
                      <a:pt x="91" y="241"/>
                      <a:pt x="88" y="237"/>
                      <a:pt x="85" y="234"/>
                    </a:cubicBezTo>
                    <a:cubicBezTo>
                      <a:pt x="84" y="232"/>
                      <a:pt x="82" y="230"/>
                      <a:pt x="81" y="229"/>
                    </a:cubicBezTo>
                    <a:cubicBezTo>
                      <a:pt x="80" y="228"/>
                      <a:pt x="80" y="227"/>
                      <a:pt x="79" y="226"/>
                    </a:cubicBezTo>
                    <a:cubicBezTo>
                      <a:pt x="79" y="226"/>
                      <a:pt x="78" y="225"/>
                      <a:pt x="78" y="224"/>
                    </a:cubicBezTo>
                    <a:cubicBezTo>
                      <a:pt x="67" y="210"/>
                      <a:pt x="57" y="195"/>
                      <a:pt x="49" y="179"/>
                    </a:cubicBezTo>
                    <a:cubicBezTo>
                      <a:pt x="47" y="175"/>
                      <a:pt x="45" y="171"/>
                      <a:pt x="43" y="166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63"/>
                      <a:pt x="41" y="161"/>
                      <a:pt x="41" y="161"/>
                    </a:cubicBezTo>
                    <a:cubicBezTo>
                      <a:pt x="40" y="159"/>
                      <a:pt x="40" y="158"/>
                      <a:pt x="39" y="156"/>
                    </a:cubicBezTo>
                    <a:cubicBezTo>
                      <a:pt x="36" y="147"/>
                      <a:pt x="33" y="139"/>
                      <a:pt x="30" y="130"/>
                    </a:cubicBezTo>
                    <a:cubicBezTo>
                      <a:pt x="28" y="121"/>
                      <a:pt x="26" y="112"/>
                      <a:pt x="24" y="103"/>
                    </a:cubicBezTo>
                    <a:cubicBezTo>
                      <a:pt x="24" y="101"/>
                      <a:pt x="23" y="99"/>
                      <a:pt x="23" y="97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93" y="159"/>
                      <a:pt x="105" y="244"/>
                      <a:pt x="180" y="307"/>
                    </a:cubicBezTo>
                    <a:cubicBezTo>
                      <a:pt x="168" y="301"/>
                      <a:pt x="156" y="295"/>
                      <a:pt x="146" y="288"/>
                    </a:cubicBezTo>
                    <a:close/>
                    <a:moveTo>
                      <a:pt x="453" y="141"/>
                    </a:moveTo>
                    <a:cubicBezTo>
                      <a:pt x="388" y="188"/>
                      <a:pt x="388" y="188"/>
                      <a:pt x="388" y="188"/>
                    </a:cubicBezTo>
                    <a:cubicBezTo>
                      <a:pt x="413" y="266"/>
                      <a:pt x="413" y="266"/>
                      <a:pt x="413" y="266"/>
                    </a:cubicBezTo>
                    <a:cubicBezTo>
                      <a:pt x="415" y="271"/>
                      <a:pt x="412" y="273"/>
                      <a:pt x="408" y="270"/>
                    </a:cubicBezTo>
                    <a:cubicBezTo>
                      <a:pt x="342" y="222"/>
                      <a:pt x="342" y="222"/>
                      <a:pt x="342" y="222"/>
                    </a:cubicBezTo>
                    <a:cubicBezTo>
                      <a:pt x="276" y="270"/>
                      <a:pt x="276" y="270"/>
                      <a:pt x="276" y="270"/>
                    </a:cubicBezTo>
                    <a:cubicBezTo>
                      <a:pt x="271" y="273"/>
                      <a:pt x="269" y="271"/>
                      <a:pt x="271" y="266"/>
                    </a:cubicBezTo>
                    <a:cubicBezTo>
                      <a:pt x="296" y="188"/>
                      <a:pt x="296" y="188"/>
                      <a:pt x="296" y="188"/>
                    </a:cubicBezTo>
                    <a:cubicBezTo>
                      <a:pt x="230" y="141"/>
                      <a:pt x="230" y="141"/>
                      <a:pt x="230" y="141"/>
                    </a:cubicBezTo>
                    <a:cubicBezTo>
                      <a:pt x="225" y="137"/>
                      <a:pt x="226" y="135"/>
                      <a:pt x="232" y="135"/>
                    </a:cubicBezTo>
                    <a:cubicBezTo>
                      <a:pt x="314" y="135"/>
                      <a:pt x="314" y="135"/>
                      <a:pt x="314" y="135"/>
                    </a:cubicBezTo>
                    <a:cubicBezTo>
                      <a:pt x="339" y="57"/>
                      <a:pt x="339" y="57"/>
                      <a:pt x="339" y="57"/>
                    </a:cubicBezTo>
                    <a:cubicBezTo>
                      <a:pt x="340" y="52"/>
                      <a:pt x="343" y="52"/>
                      <a:pt x="345" y="57"/>
                    </a:cubicBezTo>
                    <a:cubicBezTo>
                      <a:pt x="370" y="135"/>
                      <a:pt x="370" y="135"/>
                      <a:pt x="370" y="135"/>
                    </a:cubicBezTo>
                    <a:cubicBezTo>
                      <a:pt x="452" y="135"/>
                      <a:pt x="452" y="135"/>
                      <a:pt x="452" y="135"/>
                    </a:cubicBezTo>
                    <a:cubicBezTo>
                      <a:pt x="457" y="134"/>
                      <a:pt x="458" y="137"/>
                      <a:pt x="453" y="141"/>
                    </a:cubicBezTo>
                    <a:close/>
                    <a:moveTo>
                      <a:pt x="653" y="103"/>
                    </a:moveTo>
                    <a:cubicBezTo>
                      <a:pt x="651" y="112"/>
                      <a:pt x="649" y="121"/>
                      <a:pt x="647" y="130"/>
                    </a:cubicBezTo>
                    <a:cubicBezTo>
                      <a:pt x="644" y="139"/>
                      <a:pt x="641" y="147"/>
                      <a:pt x="638" y="156"/>
                    </a:cubicBezTo>
                    <a:cubicBezTo>
                      <a:pt x="637" y="158"/>
                      <a:pt x="636" y="159"/>
                      <a:pt x="636" y="161"/>
                    </a:cubicBezTo>
                    <a:cubicBezTo>
                      <a:pt x="636" y="161"/>
                      <a:pt x="635" y="163"/>
                      <a:pt x="635" y="163"/>
                    </a:cubicBezTo>
                    <a:cubicBezTo>
                      <a:pt x="634" y="166"/>
                      <a:pt x="634" y="166"/>
                      <a:pt x="634" y="166"/>
                    </a:cubicBezTo>
                    <a:cubicBezTo>
                      <a:pt x="632" y="171"/>
                      <a:pt x="630" y="175"/>
                      <a:pt x="627" y="179"/>
                    </a:cubicBezTo>
                    <a:cubicBezTo>
                      <a:pt x="619" y="195"/>
                      <a:pt x="610" y="210"/>
                      <a:pt x="599" y="224"/>
                    </a:cubicBezTo>
                    <a:cubicBezTo>
                      <a:pt x="599" y="225"/>
                      <a:pt x="598" y="226"/>
                      <a:pt x="598" y="226"/>
                    </a:cubicBezTo>
                    <a:cubicBezTo>
                      <a:pt x="597" y="227"/>
                      <a:pt x="596" y="228"/>
                      <a:pt x="596" y="229"/>
                    </a:cubicBezTo>
                    <a:cubicBezTo>
                      <a:pt x="594" y="230"/>
                      <a:pt x="593" y="232"/>
                      <a:pt x="591" y="234"/>
                    </a:cubicBezTo>
                    <a:cubicBezTo>
                      <a:pt x="588" y="237"/>
                      <a:pt x="585" y="241"/>
                      <a:pt x="582" y="244"/>
                    </a:cubicBezTo>
                    <a:cubicBezTo>
                      <a:pt x="576" y="251"/>
                      <a:pt x="569" y="257"/>
                      <a:pt x="563" y="263"/>
                    </a:cubicBezTo>
                    <a:cubicBezTo>
                      <a:pt x="551" y="273"/>
                      <a:pt x="544" y="279"/>
                      <a:pt x="531" y="288"/>
                    </a:cubicBezTo>
                    <a:cubicBezTo>
                      <a:pt x="520" y="295"/>
                      <a:pt x="509" y="301"/>
                      <a:pt x="497" y="307"/>
                    </a:cubicBezTo>
                    <a:cubicBezTo>
                      <a:pt x="571" y="244"/>
                      <a:pt x="584" y="159"/>
                      <a:pt x="580" y="97"/>
                    </a:cubicBezTo>
                    <a:cubicBezTo>
                      <a:pt x="654" y="97"/>
                      <a:pt x="654" y="97"/>
                      <a:pt x="654" y="97"/>
                    </a:cubicBezTo>
                    <a:cubicBezTo>
                      <a:pt x="653" y="99"/>
                      <a:pt x="653" y="101"/>
                      <a:pt x="653" y="103"/>
                    </a:cubicBezTo>
                    <a:close/>
                    <a:moveTo>
                      <a:pt x="653" y="103"/>
                    </a:moveTo>
                    <a:cubicBezTo>
                      <a:pt x="653" y="103"/>
                      <a:pt x="653" y="103"/>
                      <a:pt x="653" y="10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>
              <p:custDataLst>
                <p:tags r:id="rId8"/>
              </p:custDataLst>
            </p:nvPr>
          </p:nvGrpSpPr>
          <p:grpSpPr>
            <a:xfrm>
              <a:off x="9119" y="5718"/>
              <a:ext cx="789" cy="791"/>
              <a:chOff x="7969250" y="4060825"/>
              <a:chExt cx="668338" cy="669925"/>
            </a:xfrm>
          </p:grpSpPr>
          <p:sp>
            <p:nvSpPr>
              <p:cNvPr id="25" name="Freeform 19"/>
              <p:cNvSpPr/>
              <p:nvPr>
                <p:custDataLst>
                  <p:tags r:id="rId9"/>
                </p:custDataLst>
              </p:nvPr>
            </p:nvSpPr>
            <p:spPr>
              <a:xfrm flipV="1">
                <a:off x="7969250" y="4060825"/>
                <a:ext cx="668338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>
                <a:noAutofit/>
              </a:bodyPr>
              <a:lstStyle/>
              <a:p>
                <a:pPr lvl="0"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177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113713" y="4195763"/>
                <a:ext cx="379412" cy="398462"/>
              </a:xfrm>
              <a:custGeom>
                <a:avLst/>
                <a:gdLst/>
                <a:ahLst/>
                <a:cxnLst>
                  <a:cxn ang="0">
                    <a:pos x="350" y="180"/>
                  </a:cxn>
                  <a:cxn ang="0">
                    <a:pos x="10" y="180"/>
                  </a:cxn>
                  <a:cxn ang="0">
                    <a:pos x="5" y="171"/>
                  </a:cxn>
                  <a:cxn ang="0">
                    <a:pos x="170" y="8"/>
                  </a:cxn>
                  <a:cxn ang="0">
                    <a:pos x="189" y="9"/>
                  </a:cxn>
                  <a:cxn ang="0">
                    <a:pos x="250" y="69"/>
                  </a:cxn>
                  <a:cxn ang="0">
                    <a:pos x="250" y="45"/>
                  </a:cxn>
                  <a:cxn ang="0">
                    <a:pos x="281" y="45"/>
                  </a:cxn>
                  <a:cxn ang="0">
                    <a:pos x="281" y="100"/>
                  </a:cxn>
                  <a:cxn ang="0">
                    <a:pos x="353" y="171"/>
                  </a:cxn>
                  <a:cxn ang="0">
                    <a:pos x="350" y="180"/>
                  </a:cxn>
                  <a:cxn ang="0">
                    <a:pos x="314" y="367"/>
                  </a:cxn>
                  <a:cxn ang="0">
                    <a:pos x="300" y="380"/>
                  </a:cxn>
                  <a:cxn ang="0">
                    <a:pos x="194" y="380"/>
                  </a:cxn>
                  <a:cxn ang="0">
                    <a:pos x="194" y="302"/>
                  </a:cxn>
                  <a:cxn ang="0">
                    <a:pos x="146" y="302"/>
                  </a:cxn>
                  <a:cxn ang="0">
                    <a:pos x="146" y="380"/>
                  </a:cxn>
                  <a:cxn ang="0">
                    <a:pos x="58" y="380"/>
                  </a:cxn>
                  <a:cxn ang="0">
                    <a:pos x="44" y="366"/>
                  </a:cxn>
                  <a:cxn ang="0">
                    <a:pos x="44" y="188"/>
                  </a:cxn>
                  <a:cxn ang="0">
                    <a:pos x="314" y="188"/>
                  </a:cxn>
                  <a:cxn ang="0">
                    <a:pos x="314" y="367"/>
                  </a:cxn>
                  <a:cxn ang="0">
                    <a:pos x="273" y="242"/>
                  </a:cxn>
                  <a:cxn ang="0">
                    <a:pos x="225" y="242"/>
                  </a:cxn>
                  <a:cxn ang="0">
                    <a:pos x="225" y="282"/>
                  </a:cxn>
                  <a:cxn ang="0">
                    <a:pos x="273" y="282"/>
                  </a:cxn>
                  <a:cxn ang="0">
                    <a:pos x="273" y="242"/>
                  </a:cxn>
                </a:cxnLst>
                <a:rect l="0" t="0" r="r" b="b"/>
                <a:pathLst>
                  <a:path w="360" h="380">
                    <a:moveTo>
                      <a:pt x="350" y="180"/>
                    </a:moveTo>
                    <a:cubicBezTo>
                      <a:pt x="295" y="180"/>
                      <a:pt x="68" y="180"/>
                      <a:pt x="10" y="180"/>
                    </a:cubicBezTo>
                    <a:cubicBezTo>
                      <a:pt x="0" y="180"/>
                      <a:pt x="0" y="176"/>
                      <a:pt x="5" y="171"/>
                    </a:cubicBezTo>
                    <a:cubicBezTo>
                      <a:pt x="36" y="140"/>
                      <a:pt x="138" y="40"/>
                      <a:pt x="170" y="8"/>
                    </a:cubicBezTo>
                    <a:cubicBezTo>
                      <a:pt x="178" y="0"/>
                      <a:pt x="180" y="0"/>
                      <a:pt x="189" y="9"/>
                    </a:cubicBezTo>
                    <a:cubicBezTo>
                      <a:pt x="201" y="21"/>
                      <a:pt x="225" y="44"/>
                      <a:pt x="250" y="69"/>
                    </a:cubicBezTo>
                    <a:cubicBezTo>
                      <a:pt x="250" y="45"/>
                      <a:pt x="250" y="45"/>
                      <a:pt x="250" y="45"/>
                    </a:cubicBezTo>
                    <a:cubicBezTo>
                      <a:pt x="281" y="45"/>
                      <a:pt x="281" y="45"/>
                      <a:pt x="281" y="45"/>
                    </a:cubicBezTo>
                    <a:cubicBezTo>
                      <a:pt x="281" y="100"/>
                      <a:pt x="281" y="100"/>
                      <a:pt x="281" y="100"/>
                    </a:cubicBezTo>
                    <a:cubicBezTo>
                      <a:pt x="311" y="129"/>
                      <a:pt x="339" y="158"/>
                      <a:pt x="353" y="171"/>
                    </a:cubicBezTo>
                    <a:cubicBezTo>
                      <a:pt x="358" y="176"/>
                      <a:pt x="360" y="180"/>
                      <a:pt x="350" y="180"/>
                    </a:cubicBezTo>
                    <a:close/>
                    <a:moveTo>
                      <a:pt x="314" y="367"/>
                    </a:moveTo>
                    <a:cubicBezTo>
                      <a:pt x="314" y="376"/>
                      <a:pt x="310" y="380"/>
                      <a:pt x="300" y="380"/>
                    </a:cubicBezTo>
                    <a:cubicBezTo>
                      <a:pt x="269" y="380"/>
                      <a:pt x="194" y="380"/>
                      <a:pt x="194" y="380"/>
                    </a:cubicBezTo>
                    <a:cubicBezTo>
                      <a:pt x="194" y="302"/>
                      <a:pt x="194" y="302"/>
                      <a:pt x="194" y="302"/>
                    </a:cubicBezTo>
                    <a:cubicBezTo>
                      <a:pt x="146" y="302"/>
                      <a:pt x="146" y="302"/>
                      <a:pt x="146" y="302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6" y="380"/>
                      <a:pt x="86" y="380"/>
                      <a:pt x="58" y="380"/>
                    </a:cubicBezTo>
                    <a:cubicBezTo>
                      <a:pt x="49" y="380"/>
                      <a:pt x="44" y="375"/>
                      <a:pt x="44" y="366"/>
                    </a:cubicBezTo>
                    <a:cubicBezTo>
                      <a:pt x="44" y="322"/>
                      <a:pt x="44" y="188"/>
                      <a:pt x="44" y="188"/>
                    </a:cubicBezTo>
                    <a:cubicBezTo>
                      <a:pt x="314" y="188"/>
                      <a:pt x="314" y="188"/>
                      <a:pt x="314" y="188"/>
                    </a:cubicBezTo>
                    <a:cubicBezTo>
                      <a:pt x="314" y="188"/>
                      <a:pt x="314" y="323"/>
                      <a:pt x="314" y="367"/>
                    </a:cubicBezTo>
                    <a:close/>
                    <a:moveTo>
                      <a:pt x="273" y="242"/>
                    </a:moveTo>
                    <a:cubicBezTo>
                      <a:pt x="225" y="242"/>
                      <a:pt x="225" y="242"/>
                      <a:pt x="225" y="242"/>
                    </a:cubicBezTo>
                    <a:cubicBezTo>
                      <a:pt x="225" y="282"/>
                      <a:pt x="225" y="282"/>
                      <a:pt x="225" y="282"/>
                    </a:cubicBezTo>
                    <a:cubicBezTo>
                      <a:pt x="273" y="282"/>
                      <a:pt x="273" y="282"/>
                      <a:pt x="273" y="282"/>
                    </a:cubicBezTo>
                    <a:cubicBezTo>
                      <a:pt x="273" y="242"/>
                      <a:pt x="273" y="242"/>
                      <a:pt x="273" y="2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>
              <p:custDataLst>
                <p:tags r:id="rId11"/>
              </p:custDataLst>
            </p:nvPr>
          </p:nvGrpSpPr>
          <p:grpSpPr>
            <a:xfrm>
              <a:off x="4021" y="5718"/>
              <a:ext cx="791" cy="791"/>
              <a:chOff x="3652838" y="4060825"/>
              <a:chExt cx="669925" cy="669925"/>
            </a:xfrm>
          </p:grpSpPr>
          <p:sp>
            <p:nvSpPr>
              <p:cNvPr id="27" name="Freeform 22"/>
              <p:cNvSpPr/>
              <p:nvPr>
                <p:custDataLst>
                  <p:tags r:id="rId12"/>
                </p:custDataLst>
              </p:nvPr>
            </p:nvSpPr>
            <p:spPr>
              <a:xfrm flipV="1">
                <a:off x="3652838" y="4060825"/>
                <a:ext cx="669925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/>
              <a:lstStyle/>
              <a:p>
                <a:pPr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23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851275" y="4195763"/>
                <a:ext cx="273050" cy="400050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35"/>
                  </a:cxn>
                  <a:cxn ang="0">
                    <a:pos x="16" y="74"/>
                  </a:cxn>
                  <a:cxn ang="0">
                    <a:pos x="35" y="102"/>
                  </a:cxn>
                  <a:cxn ang="0">
                    <a:pos x="54" y="74"/>
                  </a:cxn>
                  <a:cxn ang="0">
                    <a:pos x="70" y="35"/>
                  </a:cxn>
                  <a:cxn ang="0">
                    <a:pos x="35" y="0"/>
                  </a:cxn>
                  <a:cxn ang="0">
                    <a:pos x="43" y="87"/>
                  </a:cxn>
                  <a:cxn ang="0">
                    <a:pos x="27" y="89"/>
                  </a:cxn>
                  <a:cxn ang="0">
                    <a:pos x="26" y="83"/>
                  </a:cxn>
                  <a:cxn ang="0">
                    <a:pos x="26" y="83"/>
                  </a:cxn>
                  <a:cxn ang="0">
                    <a:pos x="45" y="80"/>
                  </a:cxn>
                  <a:cxn ang="0">
                    <a:pos x="44" y="83"/>
                  </a:cxn>
                  <a:cxn ang="0">
                    <a:pos x="43" y="87"/>
                  </a:cxn>
                  <a:cxn ang="0">
                    <a:pos x="25" y="79"/>
                  </a:cxn>
                  <a:cxn ang="0">
                    <a:pos x="23" y="73"/>
                  </a:cxn>
                  <a:cxn ang="0">
                    <a:pos x="47" y="73"/>
                  </a:cxn>
                  <a:cxn ang="0">
                    <a:pos x="46" y="77"/>
                  </a:cxn>
                  <a:cxn ang="0">
                    <a:pos x="25" y="79"/>
                  </a:cxn>
                  <a:cxn ang="0">
                    <a:pos x="35" y="96"/>
                  </a:cxn>
                  <a:cxn ang="0">
                    <a:pos x="29" y="92"/>
                  </a:cxn>
                  <a:cxn ang="0">
                    <a:pos x="42" y="90"/>
                  </a:cxn>
                  <a:cxn ang="0">
                    <a:pos x="35" y="96"/>
                  </a:cxn>
                  <a:cxn ang="0">
                    <a:pos x="50" y="67"/>
                  </a:cxn>
                  <a:cxn ang="0">
                    <a:pos x="20" y="67"/>
                  </a:cxn>
                  <a:cxn ang="0">
                    <a:pos x="15" y="57"/>
                  </a:cxn>
                  <a:cxn ang="0">
                    <a:pos x="6" y="35"/>
                  </a:cxn>
                  <a:cxn ang="0">
                    <a:pos x="35" y="6"/>
                  </a:cxn>
                  <a:cxn ang="0">
                    <a:pos x="64" y="35"/>
                  </a:cxn>
                  <a:cxn ang="0">
                    <a:pos x="55" y="57"/>
                  </a:cxn>
                  <a:cxn ang="0">
                    <a:pos x="50" y="67"/>
                  </a:cxn>
                  <a:cxn ang="0">
                    <a:pos x="50" y="67"/>
                  </a:cxn>
                  <a:cxn ang="0">
                    <a:pos x="50" y="67"/>
                  </a:cxn>
                </a:cxnLst>
                <a:rect l="0" t="0" r="r" b="b"/>
                <a:pathLst>
                  <a:path w="70" h="102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48"/>
                      <a:pt x="12" y="62"/>
                      <a:pt x="16" y="74"/>
                    </a:cubicBezTo>
                    <a:cubicBezTo>
                      <a:pt x="22" y="91"/>
                      <a:pt x="22" y="102"/>
                      <a:pt x="35" y="102"/>
                    </a:cubicBezTo>
                    <a:cubicBezTo>
                      <a:pt x="49" y="102"/>
                      <a:pt x="48" y="92"/>
                      <a:pt x="54" y="74"/>
                    </a:cubicBezTo>
                    <a:cubicBezTo>
                      <a:pt x="58" y="62"/>
                      <a:pt x="70" y="48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43" y="87"/>
                    </a:moveTo>
                    <a:cubicBezTo>
                      <a:pt x="27" y="89"/>
                      <a:pt x="27" y="89"/>
                      <a:pt x="27" y="89"/>
                    </a:cubicBezTo>
                    <a:cubicBezTo>
                      <a:pt x="27" y="87"/>
                      <a:pt x="26" y="85"/>
                      <a:pt x="26" y="8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1"/>
                      <a:pt x="45" y="82"/>
                      <a:pt x="44" y="83"/>
                    </a:cubicBezTo>
                    <a:cubicBezTo>
                      <a:pt x="44" y="84"/>
                      <a:pt x="44" y="86"/>
                      <a:pt x="43" y="87"/>
                    </a:cubicBezTo>
                    <a:close/>
                    <a:moveTo>
                      <a:pt x="25" y="79"/>
                    </a:moveTo>
                    <a:cubicBezTo>
                      <a:pt x="24" y="78"/>
                      <a:pt x="23" y="76"/>
                      <a:pt x="23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5"/>
                      <a:pt x="47" y="76"/>
                      <a:pt x="46" y="77"/>
                    </a:cubicBezTo>
                    <a:lnTo>
                      <a:pt x="25" y="79"/>
                    </a:lnTo>
                    <a:close/>
                    <a:moveTo>
                      <a:pt x="35" y="96"/>
                    </a:moveTo>
                    <a:cubicBezTo>
                      <a:pt x="32" y="96"/>
                      <a:pt x="30" y="95"/>
                      <a:pt x="29" y="92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0" y="95"/>
                      <a:pt x="39" y="96"/>
                      <a:pt x="35" y="96"/>
                    </a:cubicBezTo>
                    <a:close/>
                    <a:moveTo>
                      <a:pt x="50" y="67"/>
                    </a:moveTo>
                    <a:cubicBezTo>
                      <a:pt x="20" y="67"/>
                      <a:pt x="20" y="67"/>
                      <a:pt x="20" y="67"/>
                    </a:cubicBezTo>
                    <a:cubicBezTo>
                      <a:pt x="19" y="64"/>
                      <a:pt x="17" y="60"/>
                      <a:pt x="15" y="57"/>
                    </a:cubicBezTo>
                    <a:cubicBezTo>
                      <a:pt x="11" y="49"/>
                      <a:pt x="6" y="41"/>
                      <a:pt x="6" y="35"/>
                    </a:cubicBezTo>
                    <a:cubicBezTo>
                      <a:pt x="6" y="19"/>
                      <a:pt x="19" y="6"/>
                      <a:pt x="35" y="6"/>
                    </a:cubicBezTo>
                    <a:cubicBezTo>
                      <a:pt x="51" y="6"/>
                      <a:pt x="64" y="19"/>
                      <a:pt x="64" y="35"/>
                    </a:cubicBezTo>
                    <a:cubicBezTo>
                      <a:pt x="64" y="41"/>
                      <a:pt x="60" y="49"/>
                      <a:pt x="55" y="57"/>
                    </a:cubicBezTo>
                    <a:cubicBezTo>
                      <a:pt x="53" y="60"/>
                      <a:pt x="52" y="64"/>
                      <a:pt x="50" y="67"/>
                    </a:cubicBezTo>
                    <a:close/>
                    <a:moveTo>
                      <a:pt x="50" y="67"/>
                    </a:moveTo>
                    <a:cubicBezTo>
                      <a:pt x="50" y="67"/>
                      <a:pt x="50" y="67"/>
                      <a:pt x="50" y="6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>
              <p:custDataLst>
                <p:tags r:id="rId14"/>
              </p:custDataLst>
            </p:nvPr>
          </p:nvGrpSpPr>
          <p:grpSpPr>
            <a:xfrm>
              <a:off x="8100" y="2538"/>
              <a:ext cx="791" cy="791"/>
              <a:chOff x="7105650" y="1727200"/>
              <a:chExt cx="669925" cy="669925"/>
            </a:xfrm>
          </p:grpSpPr>
          <p:sp>
            <p:nvSpPr>
              <p:cNvPr id="45" name="Freeform 10"/>
              <p:cNvSpPr/>
              <p:nvPr>
                <p:custDataLst>
                  <p:tags r:id="rId15"/>
                </p:custDataLst>
              </p:nvPr>
            </p:nvSpPr>
            <p:spPr>
              <a:xfrm flipV="1">
                <a:off x="7105650" y="1727200"/>
                <a:ext cx="669925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>
                <a:noAutofit/>
              </a:bodyPr>
              <a:lstStyle/>
              <a:p>
                <a:pPr lvl="0"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70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7261225" y="1909763"/>
                <a:ext cx="360363" cy="30480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>
              <p:custDataLst>
                <p:tags r:id="rId17"/>
              </p:custDataLst>
            </p:nvPr>
          </p:nvGrpSpPr>
          <p:grpSpPr>
            <a:xfrm>
              <a:off x="5126" y="2538"/>
              <a:ext cx="791" cy="791"/>
              <a:chOff x="4587875" y="1727200"/>
              <a:chExt cx="669925" cy="669925"/>
            </a:xfrm>
          </p:grpSpPr>
          <p:sp>
            <p:nvSpPr>
              <p:cNvPr id="47" name="Freeform 25"/>
              <p:cNvSpPr/>
              <p:nvPr>
                <p:custDataLst>
                  <p:tags r:id="rId18"/>
                </p:custDataLst>
              </p:nvPr>
            </p:nvSpPr>
            <p:spPr>
              <a:xfrm flipV="1">
                <a:off x="4587875" y="1727200"/>
                <a:ext cx="669925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mpd="sng">
                <a:noFill/>
                <a:miter lim="800000"/>
              </a:ln>
            </p:spPr>
            <p:txBody>
              <a:bodyPr anchor="ctr"/>
              <a:lstStyle/>
              <a:p>
                <a:pPr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20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748213" y="1911350"/>
                <a:ext cx="350837" cy="301625"/>
              </a:xfrm>
              <a:custGeom>
                <a:avLst/>
                <a:gdLst/>
                <a:ahLst/>
                <a:cxnLst>
                  <a:cxn ang="0">
                    <a:pos x="95" y="7"/>
                  </a:cxn>
                  <a:cxn ang="0">
                    <a:pos x="95" y="14"/>
                  </a:cxn>
                  <a:cxn ang="0">
                    <a:pos x="15" y="36"/>
                  </a:cxn>
                  <a:cxn ang="0">
                    <a:pos x="0" y="28"/>
                  </a:cxn>
                  <a:cxn ang="0">
                    <a:pos x="0" y="72"/>
                  </a:cxn>
                  <a:cxn ang="0">
                    <a:pos x="15" y="65"/>
                  </a:cxn>
                  <a:cxn ang="0">
                    <a:pos x="24" y="67"/>
                  </a:cxn>
                  <a:cxn ang="0">
                    <a:pos x="21" y="76"/>
                  </a:cxn>
                  <a:cxn ang="0">
                    <a:pos x="29" y="89"/>
                  </a:cxn>
                  <a:cxn ang="0">
                    <a:pos x="50" y="95"/>
                  </a:cxn>
                  <a:cxn ang="0">
                    <a:pos x="53" y="95"/>
                  </a:cxn>
                  <a:cxn ang="0">
                    <a:pos x="64" y="87"/>
                  </a:cxn>
                  <a:cxn ang="0">
                    <a:pos x="66" y="78"/>
                  </a:cxn>
                  <a:cxn ang="0">
                    <a:pos x="95" y="86"/>
                  </a:cxn>
                  <a:cxn ang="0">
                    <a:pos x="95" y="94"/>
                  </a:cxn>
                  <a:cxn ang="0">
                    <a:pos x="117" y="101"/>
                  </a:cxn>
                  <a:cxn ang="0">
                    <a:pos x="117" y="0"/>
                  </a:cxn>
                  <a:cxn ang="0">
                    <a:pos x="95" y="7"/>
                  </a:cxn>
                  <a:cxn ang="0">
                    <a:pos x="57" y="85"/>
                  </a:cxn>
                  <a:cxn ang="0">
                    <a:pos x="52" y="88"/>
                  </a:cxn>
                  <a:cxn ang="0">
                    <a:pos x="31" y="82"/>
                  </a:cxn>
                  <a:cxn ang="0">
                    <a:pos x="28" y="78"/>
                  </a:cxn>
                  <a:cxn ang="0">
                    <a:pos x="31" y="69"/>
                  </a:cxn>
                  <a:cxn ang="0">
                    <a:pos x="59" y="77"/>
                  </a:cxn>
                  <a:cxn ang="0">
                    <a:pos x="57" y="85"/>
                  </a:cxn>
                  <a:cxn ang="0">
                    <a:pos x="95" y="50"/>
                  </a:cxn>
                  <a:cxn ang="0">
                    <a:pos x="15" y="50"/>
                  </a:cxn>
                  <a:cxn ang="0">
                    <a:pos x="15" y="43"/>
                  </a:cxn>
                  <a:cxn ang="0">
                    <a:pos x="95" y="21"/>
                  </a:cxn>
                  <a:cxn ang="0">
                    <a:pos x="95" y="50"/>
                  </a:cxn>
                  <a:cxn ang="0">
                    <a:pos x="109" y="50"/>
                  </a:cxn>
                  <a:cxn ang="0">
                    <a:pos x="102" y="50"/>
                  </a:cxn>
                  <a:cxn ang="0">
                    <a:pos x="102" y="14"/>
                  </a:cxn>
                  <a:cxn ang="0">
                    <a:pos x="109" y="14"/>
                  </a:cxn>
                  <a:cxn ang="0">
                    <a:pos x="109" y="50"/>
                  </a:cxn>
                </a:cxnLst>
                <a:rect l="0" t="0" r="r" b="b"/>
                <a:pathLst>
                  <a:path w="117" h="101">
                    <a:moveTo>
                      <a:pt x="95" y="7"/>
                    </a:moveTo>
                    <a:cubicBezTo>
                      <a:pt x="95" y="14"/>
                      <a:pt x="95" y="14"/>
                      <a:pt x="95" y="14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0" y="82"/>
                      <a:pt x="23" y="88"/>
                      <a:pt x="29" y="89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51" y="95"/>
                      <a:pt x="52" y="95"/>
                      <a:pt x="53" y="95"/>
                    </a:cubicBezTo>
                    <a:cubicBezTo>
                      <a:pt x="58" y="95"/>
                      <a:pt x="62" y="92"/>
                      <a:pt x="64" y="87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94"/>
                      <a:pt x="95" y="94"/>
                      <a:pt x="95" y="94"/>
                    </a:cubicBezTo>
                    <a:cubicBezTo>
                      <a:pt x="117" y="101"/>
                      <a:pt x="117" y="101"/>
                      <a:pt x="117" y="101"/>
                    </a:cubicBezTo>
                    <a:cubicBezTo>
                      <a:pt x="117" y="0"/>
                      <a:pt x="117" y="0"/>
                      <a:pt x="117" y="0"/>
                    </a:cubicBezTo>
                    <a:lnTo>
                      <a:pt x="95" y="7"/>
                    </a:lnTo>
                    <a:close/>
                    <a:moveTo>
                      <a:pt x="57" y="85"/>
                    </a:moveTo>
                    <a:cubicBezTo>
                      <a:pt x="56" y="87"/>
                      <a:pt x="54" y="88"/>
                      <a:pt x="52" y="88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29" y="82"/>
                      <a:pt x="28" y="80"/>
                      <a:pt x="28" y="78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59" y="77"/>
                      <a:pt x="59" y="77"/>
                      <a:pt x="59" y="77"/>
                    </a:cubicBezTo>
                    <a:lnTo>
                      <a:pt x="57" y="85"/>
                    </a:lnTo>
                    <a:close/>
                    <a:moveTo>
                      <a:pt x="95" y="50"/>
                    </a:move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5" y="21"/>
                      <a:pt x="95" y="21"/>
                      <a:pt x="95" y="21"/>
                    </a:cubicBezTo>
                    <a:lnTo>
                      <a:pt x="95" y="50"/>
                    </a:lnTo>
                    <a:close/>
                    <a:moveTo>
                      <a:pt x="109" y="50"/>
                    </a:moveTo>
                    <a:cubicBezTo>
                      <a:pt x="102" y="50"/>
                      <a:pt x="102" y="50"/>
                      <a:pt x="102" y="50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9" y="14"/>
                      <a:pt x="109" y="14"/>
                      <a:pt x="109" y="14"/>
                    </a:cubicBezTo>
                    <a:lnTo>
                      <a:pt x="109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>
              <p:custDataLst>
                <p:tags r:id="rId20"/>
              </p:custDataLst>
            </p:nvPr>
          </p:nvGrpSpPr>
          <p:grpSpPr>
            <a:xfrm>
              <a:off x="4061" y="3997"/>
              <a:ext cx="791" cy="791"/>
              <a:chOff x="3686175" y="2827338"/>
              <a:chExt cx="669925" cy="669925"/>
            </a:xfrm>
          </p:grpSpPr>
          <p:sp>
            <p:nvSpPr>
              <p:cNvPr id="16" name="Freeform 16"/>
              <p:cNvSpPr/>
              <p:nvPr>
                <p:custDataLst>
                  <p:tags r:id="rId21"/>
                </p:custDataLst>
              </p:nvPr>
            </p:nvSpPr>
            <p:spPr>
              <a:xfrm flipV="1">
                <a:off x="3686175" y="2827338"/>
                <a:ext cx="669925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mpd="sng">
                <a:noFill/>
                <a:miter lim="800000"/>
              </a:ln>
            </p:spPr>
            <p:txBody>
              <a:bodyPr anchor="ctr">
                <a:noAutofit/>
              </a:bodyPr>
              <a:lstStyle/>
              <a:p>
                <a:pPr lvl="0"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3829050" y="2954338"/>
                <a:ext cx="384175" cy="415925"/>
              </a:xfrm>
              <a:custGeom>
                <a:avLst/>
                <a:gdLst/>
                <a:ahLst/>
                <a:cxnLst>
                  <a:cxn ang="0">
                    <a:pos x="783" y="812"/>
                  </a:cxn>
                  <a:cxn ang="0">
                    <a:pos x="684" y="703"/>
                  </a:cxn>
                  <a:cxn ang="0">
                    <a:pos x="698" y="592"/>
                  </a:cxn>
                  <a:cxn ang="0">
                    <a:pos x="674" y="483"/>
                  </a:cxn>
                  <a:cxn ang="0">
                    <a:pos x="617" y="387"/>
                  </a:cxn>
                  <a:cxn ang="0">
                    <a:pos x="532" y="315"/>
                  </a:cxn>
                  <a:cxn ang="0">
                    <a:pos x="428" y="275"/>
                  </a:cxn>
                  <a:cxn ang="0">
                    <a:pos x="316" y="270"/>
                  </a:cxn>
                  <a:cxn ang="0">
                    <a:pos x="209" y="303"/>
                  </a:cxn>
                  <a:cxn ang="0">
                    <a:pos x="119" y="367"/>
                  </a:cxn>
                  <a:cxn ang="0">
                    <a:pos x="54" y="458"/>
                  </a:cxn>
                  <a:cxn ang="0">
                    <a:pos x="22" y="565"/>
                  </a:cxn>
                  <a:cxn ang="0">
                    <a:pos x="27" y="677"/>
                  </a:cxn>
                  <a:cxn ang="0">
                    <a:pos x="68" y="781"/>
                  </a:cxn>
                  <a:cxn ang="0">
                    <a:pos x="140" y="866"/>
                  </a:cxn>
                  <a:cxn ang="0">
                    <a:pos x="236" y="923"/>
                  </a:cxn>
                  <a:cxn ang="0">
                    <a:pos x="345" y="945"/>
                  </a:cxn>
                  <a:cxn ang="0">
                    <a:pos x="456" y="931"/>
                  </a:cxn>
                  <a:cxn ang="0">
                    <a:pos x="556" y="882"/>
                  </a:cxn>
                  <a:cxn ang="0">
                    <a:pos x="605" y="817"/>
                  </a:cxn>
                  <a:cxn ang="0">
                    <a:pos x="769" y="943"/>
                  </a:cxn>
                  <a:cxn ang="0">
                    <a:pos x="843" y="818"/>
                  </a:cxn>
                  <a:cxn ang="0">
                    <a:pos x="456" y="618"/>
                  </a:cxn>
                  <a:cxn ang="0">
                    <a:pos x="317" y="545"/>
                  </a:cxn>
                  <a:cxn ang="0">
                    <a:pos x="381" y="630"/>
                  </a:cxn>
                  <a:cxn ang="0">
                    <a:pos x="276" y="614"/>
                  </a:cxn>
                  <a:cxn ang="0">
                    <a:pos x="407" y="700"/>
                  </a:cxn>
                  <a:cxn ang="0">
                    <a:pos x="408" y="804"/>
                  </a:cxn>
                  <a:cxn ang="0">
                    <a:pos x="307" y="409"/>
                  </a:cxn>
                  <a:cxn ang="0">
                    <a:pos x="550" y="674"/>
                  </a:cxn>
                  <a:cxn ang="0">
                    <a:pos x="576" y="689"/>
                  </a:cxn>
                  <a:cxn ang="0">
                    <a:pos x="299" y="379"/>
                  </a:cxn>
                  <a:cxn ang="0">
                    <a:pos x="415" y="833"/>
                  </a:cxn>
                  <a:cxn ang="0">
                    <a:pos x="544" y="781"/>
                  </a:cxn>
                  <a:cxn ang="0">
                    <a:pos x="109" y="670"/>
                  </a:cxn>
                  <a:cxn ang="0">
                    <a:pos x="605" y="543"/>
                  </a:cxn>
                  <a:cxn ang="0">
                    <a:pos x="839" y="900"/>
                  </a:cxn>
                  <a:cxn ang="0">
                    <a:pos x="773" y="900"/>
                  </a:cxn>
                  <a:cxn ang="0">
                    <a:pos x="807" y="842"/>
                  </a:cxn>
                  <a:cxn ang="0">
                    <a:pos x="839" y="900"/>
                  </a:cxn>
                  <a:cxn ang="0">
                    <a:pos x="543" y="226"/>
                  </a:cxn>
                  <a:cxn ang="0">
                    <a:pos x="570" y="293"/>
                  </a:cxn>
                  <a:cxn ang="0">
                    <a:pos x="620" y="312"/>
                  </a:cxn>
                  <a:cxn ang="0">
                    <a:pos x="687" y="340"/>
                  </a:cxn>
                  <a:cxn ang="0">
                    <a:pos x="736" y="318"/>
                  </a:cxn>
                  <a:cxn ang="0">
                    <a:pos x="802" y="290"/>
                  </a:cxn>
                  <a:cxn ang="0">
                    <a:pos x="821" y="240"/>
                  </a:cxn>
                  <a:cxn ang="0">
                    <a:pos x="849" y="173"/>
                  </a:cxn>
                  <a:cxn ang="0">
                    <a:pos x="827" y="124"/>
                  </a:cxn>
                  <a:cxn ang="0">
                    <a:pos x="800" y="58"/>
                  </a:cxn>
                  <a:cxn ang="0">
                    <a:pos x="749" y="39"/>
                  </a:cxn>
                  <a:cxn ang="0">
                    <a:pos x="683" y="11"/>
                  </a:cxn>
                  <a:cxn ang="0">
                    <a:pos x="634" y="33"/>
                  </a:cxn>
                  <a:cxn ang="0">
                    <a:pos x="567" y="60"/>
                  </a:cxn>
                  <a:cxn ang="0">
                    <a:pos x="548" y="111"/>
                  </a:cxn>
                  <a:cxn ang="0">
                    <a:pos x="521" y="177"/>
                  </a:cxn>
                  <a:cxn ang="0">
                    <a:pos x="685" y="93"/>
                  </a:cxn>
                  <a:cxn ang="0">
                    <a:pos x="685" y="258"/>
                  </a:cxn>
                  <a:cxn ang="0">
                    <a:pos x="685" y="93"/>
                  </a:cxn>
                  <a:cxn ang="0">
                    <a:pos x="685" y="93"/>
                  </a:cxn>
                </a:cxnLst>
                <a:rect l="0" t="0" r="r" b="b"/>
                <a:pathLst>
                  <a:path w="889" h="965">
                    <a:moveTo>
                      <a:pt x="843" y="818"/>
                    </a:moveTo>
                    <a:cubicBezTo>
                      <a:pt x="824" y="807"/>
                      <a:pt x="803" y="806"/>
                      <a:pt x="783" y="812"/>
                    </a:cubicBezTo>
                    <a:cubicBezTo>
                      <a:pt x="657" y="737"/>
                      <a:pt x="657" y="737"/>
                      <a:pt x="657" y="737"/>
                    </a:cubicBezTo>
                    <a:cubicBezTo>
                      <a:pt x="659" y="722"/>
                      <a:pt x="669" y="709"/>
                      <a:pt x="684" y="703"/>
                    </a:cubicBezTo>
                    <a:cubicBezTo>
                      <a:pt x="707" y="694"/>
                      <a:pt x="712" y="672"/>
                      <a:pt x="694" y="654"/>
                    </a:cubicBezTo>
                    <a:cubicBezTo>
                      <a:pt x="677" y="636"/>
                      <a:pt x="679" y="608"/>
                      <a:pt x="698" y="592"/>
                    </a:cubicBezTo>
                    <a:cubicBezTo>
                      <a:pt x="716" y="576"/>
                      <a:pt x="714" y="554"/>
                      <a:pt x="691" y="542"/>
                    </a:cubicBezTo>
                    <a:cubicBezTo>
                      <a:pt x="670" y="531"/>
                      <a:pt x="662" y="504"/>
                      <a:pt x="674" y="483"/>
                    </a:cubicBezTo>
                    <a:cubicBezTo>
                      <a:pt x="687" y="462"/>
                      <a:pt x="677" y="441"/>
                      <a:pt x="653" y="438"/>
                    </a:cubicBezTo>
                    <a:cubicBezTo>
                      <a:pt x="628" y="434"/>
                      <a:pt x="612" y="412"/>
                      <a:pt x="617" y="387"/>
                    </a:cubicBezTo>
                    <a:cubicBezTo>
                      <a:pt x="622" y="363"/>
                      <a:pt x="606" y="347"/>
                      <a:pt x="582" y="352"/>
                    </a:cubicBezTo>
                    <a:cubicBezTo>
                      <a:pt x="557" y="356"/>
                      <a:pt x="535" y="340"/>
                      <a:pt x="532" y="315"/>
                    </a:cubicBezTo>
                    <a:cubicBezTo>
                      <a:pt x="529" y="291"/>
                      <a:pt x="508" y="281"/>
                      <a:pt x="487" y="293"/>
                    </a:cubicBezTo>
                    <a:cubicBezTo>
                      <a:pt x="465" y="305"/>
                      <a:pt x="439" y="297"/>
                      <a:pt x="428" y="275"/>
                    </a:cubicBezTo>
                    <a:cubicBezTo>
                      <a:pt x="417" y="253"/>
                      <a:pt x="395" y="250"/>
                      <a:pt x="378" y="268"/>
                    </a:cubicBezTo>
                    <a:cubicBezTo>
                      <a:pt x="362" y="287"/>
                      <a:pt x="334" y="288"/>
                      <a:pt x="316" y="270"/>
                    </a:cubicBezTo>
                    <a:cubicBezTo>
                      <a:pt x="299" y="253"/>
                      <a:pt x="277" y="258"/>
                      <a:pt x="267" y="280"/>
                    </a:cubicBezTo>
                    <a:cubicBezTo>
                      <a:pt x="258" y="303"/>
                      <a:pt x="232" y="313"/>
                      <a:pt x="209" y="303"/>
                    </a:cubicBezTo>
                    <a:cubicBezTo>
                      <a:pt x="187" y="292"/>
                      <a:pt x="168" y="303"/>
                      <a:pt x="166" y="328"/>
                    </a:cubicBezTo>
                    <a:cubicBezTo>
                      <a:pt x="165" y="353"/>
                      <a:pt x="143" y="370"/>
                      <a:pt x="119" y="367"/>
                    </a:cubicBezTo>
                    <a:cubicBezTo>
                      <a:pt x="94" y="365"/>
                      <a:pt x="80" y="382"/>
                      <a:pt x="86" y="405"/>
                    </a:cubicBezTo>
                    <a:cubicBezTo>
                      <a:pt x="93" y="429"/>
                      <a:pt x="78" y="453"/>
                      <a:pt x="54" y="458"/>
                    </a:cubicBezTo>
                    <a:cubicBezTo>
                      <a:pt x="30" y="464"/>
                      <a:pt x="21" y="485"/>
                      <a:pt x="35" y="505"/>
                    </a:cubicBezTo>
                    <a:cubicBezTo>
                      <a:pt x="50" y="525"/>
                      <a:pt x="44" y="553"/>
                      <a:pt x="22" y="565"/>
                    </a:cubicBezTo>
                    <a:cubicBezTo>
                      <a:pt x="1" y="578"/>
                      <a:pt x="0" y="601"/>
                      <a:pt x="20" y="616"/>
                    </a:cubicBezTo>
                    <a:cubicBezTo>
                      <a:pt x="40" y="630"/>
                      <a:pt x="43" y="658"/>
                      <a:pt x="27" y="677"/>
                    </a:cubicBezTo>
                    <a:cubicBezTo>
                      <a:pt x="11" y="696"/>
                      <a:pt x="18" y="718"/>
                      <a:pt x="41" y="725"/>
                    </a:cubicBezTo>
                    <a:cubicBezTo>
                      <a:pt x="65" y="733"/>
                      <a:pt x="77" y="758"/>
                      <a:pt x="68" y="781"/>
                    </a:cubicBezTo>
                    <a:cubicBezTo>
                      <a:pt x="59" y="804"/>
                      <a:pt x="72" y="822"/>
                      <a:pt x="97" y="822"/>
                    </a:cubicBezTo>
                    <a:cubicBezTo>
                      <a:pt x="122" y="821"/>
                      <a:pt x="141" y="841"/>
                      <a:pt x="140" y="866"/>
                    </a:cubicBezTo>
                    <a:cubicBezTo>
                      <a:pt x="139" y="891"/>
                      <a:pt x="158" y="904"/>
                      <a:pt x="181" y="895"/>
                    </a:cubicBezTo>
                    <a:cubicBezTo>
                      <a:pt x="204" y="887"/>
                      <a:pt x="229" y="899"/>
                      <a:pt x="236" y="923"/>
                    </a:cubicBezTo>
                    <a:cubicBezTo>
                      <a:pt x="243" y="946"/>
                      <a:pt x="265" y="953"/>
                      <a:pt x="284" y="937"/>
                    </a:cubicBezTo>
                    <a:cubicBezTo>
                      <a:pt x="303" y="922"/>
                      <a:pt x="331" y="925"/>
                      <a:pt x="345" y="945"/>
                    </a:cubicBezTo>
                    <a:cubicBezTo>
                      <a:pt x="360" y="965"/>
                      <a:pt x="383" y="965"/>
                      <a:pt x="395" y="944"/>
                    </a:cubicBezTo>
                    <a:cubicBezTo>
                      <a:pt x="409" y="923"/>
                      <a:pt x="436" y="917"/>
                      <a:pt x="456" y="931"/>
                    </a:cubicBezTo>
                    <a:cubicBezTo>
                      <a:pt x="476" y="946"/>
                      <a:pt x="497" y="938"/>
                      <a:pt x="503" y="914"/>
                    </a:cubicBezTo>
                    <a:cubicBezTo>
                      <a:pt x="509" y="889"/>
                      <a:pt x="533" y="875"/>
                      <a:pt x="556" y="882"/>
                    </a:cubicBezTo>
                    <a:cubicBezTo>
                      <a:pt x="580" y="889"/>
                      <a:pt x="597" y="875"/>
                      <a:pt x="595" y="850"/>
                    </a:cubicBezTo>
                    <a:cubicBezTo>
                      <a:pt x="593" y="838"/>
                      <a:pt x="598" y="826"/>
                      <a:pt x="605" y="817"/>
                    </a:cubicBezTo>
                    <a:cubicBezTo>
                      <a:pt x="735" y="894"/>
                      <a:pt x="735" y="894"/>
                      <a:pt x="735" y="894"/>
                    </a:cubicBezTo>
                    <a:cubicBezTo>
                      <a:pt x="739" y="914"/>
                      <a:pt x="750" y="932"/>
                      <a:pt x="769" y="943"/>
                    </a:cubicBezTo>
                    <a:cubicBezTo>
                      <a:pt x="804" y="964"/>
                      <a:pt x="848" y="952"/>
                      <a:pt x="869" y="918"/>
                    </a:cubicBezTo>
                    <a:cubicBezTo>
                      <a:pt x="889" y="883"/>
                      <a:pt x="878" y="839"/>
                      <a:pt x="843" y="818"/>
                    </a:cubicBezTo>
                    <a:close/>
                    <a:moveTo>
                      <a:pt x="550" y="674"/>
                    </a:moveTo>
                    <a:cubicBezTo>
                      <a:pt x="456" y="618"/>
                      <a:pt x="456" y="618"/>
                      <a:pt x="456" y="618"/>
                    </a:cubicBezTo>
                    <a:cubicBezTo>
                      <a:pt x="455" y="588"/>
                      <a:pt x="440" y="559"/>
                      <a:pt x="412" y="543"/>
                    </a:cubicBezTo>
                    <a:cubicBezTo>
                      <a:pt x="381" y="525"/>
                      <a:pt x="345" y="527"/>
                      <a:pt x="317" y="545"/>
                    </a:cubicBezTo>
                    <a:cubicBezTo>
                      <a:pt x="368" y="575"/>
                      <a:pt x="368" y="575"/>
                      <a:pt x="368" y="575"/>
                    </a:cubicBezTo>
                    <a:cubicBezTo>
                      <a:pt x="387" y="586"/>
                      <a:pt x="392" y="610"/>
                      <a:pt x="381" y="630"/>
                    </a:cubicBezTo>
                    <a:cubicBezTo>
                      <a:pt x="370" y="649"/>
                      <a:pt x="346" y="655"/>
                      <a:pt x="328" y="644"/>
                    </a:cubicBezTo>
                    <a:cubicBezTo>
                      <a:pt x="276" y="614"/>
                      <a:pt x="276" y="614"/>
                      <a:pt x="276" y="614"/>
                    </a:cubicBezTo>
                    <a:cubicBezTo>
                      <a:pt x="273" y="647"/>
                      <a:pt x="289" y="680"/>
                      <a:pt x="320" y="698"/>
                    </a:cubicBezTo>
                    <a:cubicBezTo>
                      <a:pt x="348" y="715"/>
                      <a:pt x="380" y="714"/>
                      <a:pt x="407" y="700"/>
                    </a:cubicBezTo>
                    <a:cubicBezTo>
                      <a:pt x="498" y="754"/>
                      <a:pt x="498" y="754"/>
                      <a:pt x="498" y="754"/>
                    </a:cubicBezTo>
                    <a:cubicBezTo>
                      <a:pt x="473" y="777"/>
                      <a:pt x="443" y="795"/>
                      <a:pt x="408" y="804"/>
                    </a:cubicBezTo>
                    <a:cubicBezTo>
                      <a:pt x="299" y="832"/>
                      <a:pt x="188" y="766"/>
                      <a:pt x="160" y="657"/>
                    </a:cubicBezTo>
                    <a:cubicBezTo>
                      <a:pt x="132" y="548"/>
                      <a:pt x="198" y="437"/>
                      <a:pt x="307" y="409"/>
                    </a:cubicBezTo>
                    <a:cubicBezTo>
                      <a:pt x="415" y="381"/>
                      <a:pt x="527" y="447"/>
                      <a:pt x="555" y="556"/>
                    </a:cubicBezTo>
                    <a:cubicBezTo>
                      <a:pt x="565" y="596"/>
                      <a:pt x="562" y="637"/>
                      <a:pt x="550" y="674"/>
                    </a:cubicBezTo>
                    <a:close/>
                    <a:moveTo>
                      <a:pt x="595" y="700"/>
                    </a:moveTo>
                    <a:cubicBezTo>
                      <a:pt x="576" y="689"/>
                      <a:pt x="576" y="689"/>
                      <a:pt x="576" y="689"/>
                    </a:cubicBezTo>
                    <a:cubicBezTo>
                      <a:pt x="592" y="646"/>
                      <a:pt x="597" y="597"/>
                      <a:pt x="584" y="548"/>
                    </a:cubicBezTo>
                    <a:cubicBezTo>
                      <a:pt x="552" y="423"/>
                      <a:pt x="424" y="347"/>
                      <a:pt x="299" y="379"/>
                    </a:cubicBezTo>
                    <a:cubicBezTo>
                      <a:pt x="174" y="412"/>
                      <a:pt x="98" y="539"/>
                      <a:pt x="130" y="665"/>
                    </a:cubicBezTo>
                    <a:cubicBezTo>
                      <a:pt x="163" y="790"/>
                      <a:pt x="290" y="865"/>
                      <a:pt x="415" y="833"/>
                    </a:cubicBezTo>
                    <a:cubicBezTo>
                      <a:pt x="459" y="822"/>
                      <a:pt x="496" y="799"/>
                      <a:pt x="524" y="770"/>
                    </a:cubicBezTo>
                    <a:cubicBezTo>
                      <a:pt x="544" y="781"/>
                      <a:pt x="544" y="781"/>
                      <a:pt x="544" y="781"/>
                    </a:cubicBezTo>
                    <a:cubicBezTo>
                      <a:pt x="512" y="815"/>
                      <a:pt x="470" y="841"/>
                      <a:pt x="421" y="854"/>
                    </a:cubicBezTo>
                    <a:cubicBezTo>
                      <a:pt x="284" y="889"/>
                      <a:pt x="145" y="807"/>
                      <a:pt x="109" y="670"/>
                    </a:cubicBezTo>
                    <a:cubicBezTo>
                      <a:pt x="74" y="533"/>
                      <a:pt x="157" y="394"/>
                      <a:pt x="294" y="359"/>
                    </a:cubicBezTo>
                    <a:cubicBezTo>
                      <a:pt x="430" y="323"/>
                      <a:pt x="570" y="406"/>
                      <a:pt x="605" y="543"/>
                    </a:cubicBezTo>
                    <a:cubicBezTo>
                      <a:pt x="619" y="597"/>
                      <a:pt x="614" y="652"/>
                      <a:pt x="595" y="700"/>
                    </a:cubicBezTo>
                    <a:close/>
                    <a:moveTo>
                      <a:pt x="839" y="900"/>
                    </a:moveTo>
                    <a:cubicBezTo>
                      <a:pt x="806" y="919"/>
                      <a:pt x="806" y="919"/>
                      <a:pt x="806" y="919"/>
                    </a:cubicBezTo>
                    <a:cubicBezTo>
                      <a:pt x="773" y="900"/>
                      <a:pt x="773" y="900"/>
                      <a:pt x="773" y="900"/>
                    </a:cubicBezTo>
                    <a:cubicBezTo>
                      <a:pt x="773" y="861"/>
                      <a:pt x="773" y="861"/>
                      <a:pt x="773" y="861"/>
                    </a:cubicBezTo>
                    <a:cubicBezTo>
                      <a:pt x="807" y="842"/>
                      <a:pt x="807" y="842"/>
                      <a:pt x="807" y="842"/>
                    </a:cubicBezTo>
                    <a:cubicBezTo>
                      <a:pt x="840" y="862"/>
                      <a:pt x="840" y="862"/>
                      <a:pt x="840" y="862"/>
                    </a:cubicBezTo>
                    <a:lnTo>
                      <a:pt x="839" y="900"/>
                    </a:lnTo>
                    <a:close/>
                    <a:moveTo>
                      <a:pt x="526" y="216"/>
                    </a:moveTo>
                    <a:cubicBezTo>
                      <a:pt x="543" y="226"/>
                      <a:pt x="543" y="226"/>
                      <a:pt x="543" y="226"/>
                    </a:cubicBezTo>
                    <a:cubicBezTo>
                      <a:pt x="557" y="235"/>
                      <a:pt x="569" y="256"/>
                      <a:pt x="569" y="273"/>
                    </a:cubicBezTo>
                    <a:cubicBezTo>
                      <a:pt x="570" y="293"/>
                      <a:pt x="570" y="293"/>
                      <a:pt x="570" y="293"/>
                    </a:cubicBezTo>
                    <a:cubicBezTo>
                      <a:pt x="571" y="309"/>
                      <a:pt x="585" y="320"/>
                      <a:pt x="601" y="316"/>
                    </a:cubicBezTo>
                    <a:cubicBezTo>
                      <a:pt x="620" y="312"/>
                      <a:pt x="620" y="312"/>
                      <a:pt x="620" y="312"/>
                    </a:cubicBezTo>
                    <a:cubicBezTo>
                      <a:pt x="637" y="308"/>
                      <a:pt x="660" y="315"/>
                      <a:pt x="672" y="326"/>
                    </a:cubicBezTo>
                    <a:cubicBezTo>
                      <a:pt x="687" y="340"/>
                      <a:pt x="687" y="340"/>
                      <a:pt x="687" y="340"/>
                    </a:cubicBezTo>
                    <a:cubicBezTo>
                      <a:pt x="699" y="351"/>
                      <a:pt x="716" y="349"/>
                      <a:pt x="725" y="335"/>
                    </a:cubicBezTo>
                    <a:cubicBezTo>
                      <a:pt x="736" y="318"/>
                      <a:pt x="736" y="318"/>
                      <a:pt x="736" y="318"/>
                    </a:cubicBezTo>
                    <a:cubicBezTo>
                      <a:pt x="745" y="304"/>
                      <a:pt x="766" y="291"/>
                      <a:pt x="782" y="291"/>
                    </a:cubicBezTo>
                    <a:cubicBezTo>
                      <a:pt x="802" y="290"/>
                      <a:pt x="802" y="290"/>
                      <a:pt x="802" y="290"/>
                    </a:cubicBezTo>
                    <a:cubicBezTo>
                      <a:pt x="819" y="290"/>
                      <a:pt x="830" y="276"/>
                      <a:pt x="826" y="259"/>
                    </a:cubicBezTo>
                    <a:cubicBezTo>
                      <a:pt x="821" y="240"/>
                      <a:pt x="821" y="240"/>
                      <a:pt x="821" y="240"/>
                    </a:cubicBezTo>
                    <a:cubicBezTo>
                      <a:pt x="818" y="224"/>
                      <a:pt x="824" y="200"/>
                      <a:pt x="835" y="188"/>
                    </a:cubicBezTo>
                    <a:cubicBezTo>
                      <a:pt x="849" y="173"/>
                      <a:pt x="849" y="173"/>
                      <a:pt x="849" y="173"/>
                    </a:cubicBezTo>
                    <a:cubicBezTo>
                      <a:pt x="860" y="161"/>
                      <a:pt x="858" y="144"/>
                      <a:pt x="844" y="135"/>
                    </a:cubicBezTo>
                    <a:cubicBezTo>
                      <a:pt x="827" y="124"/>
                      <a:pt x="827" y="124"/>
                      <a:pt x="827" y="124"/>
                    </a:cubicBezTo>
                    <a:cubicBezTo>
                      <a:pt x="813" y="115"/>
                      <a:pt x="801" y="95"/>
                      <a:pt x="800" y="78"/>
                    </a:cubicBezTo>
                    <a:cubicBezTo>
                      <a:pt x="800" y="58"/>
                      <a:pt x="800" y="58"/>
                      <a:pt x="800" y="58"/>
                    </a:cubicBezTo>
                    <a:cubicBezTo>
                      <a:pt x="799" y="41"/>
                      <a:pt x="785" y="31"/>
                      <a:pt x="769" y="34"/>
                    </a:cubicBezTo>
                    <a:cubicBezTo>
                      <a:pt x="749" y="39"/>
                      <a:pt x="749" y="39"/>
                      <a:pt x="749" y="39"/>
                    </a:cubicBezTo>
                    <a:cubicBezTo>
                      <a:pt x="733" y="42"/>
                      <a:pt x="710" y="36"/>
                      <a:pt x="698" y="25"/>
                    </a:cubicBezTo>
                    <a:cubicBezTo>
                      <a:pt x="683" y="11"/>
                      <a:pt x="683" y="11"/>
                      <a:pt x="683" y="11"/>
                    </a:cubicBezTo>
                    <a:cubicBezTo>
                      <a:pt x="671" y="0"/>
                      <a:pt x="653" y="2"/>
                      <a:pt x="645" y="16"/>
                    </a:cubicBezTo>
                    <a:cubicBezTo>
                      <a:pt x="634" y="33"/>
                      <a:pt x="634" y="33"/>
                      <a:pt x="634" y="33"/>
                    </a:cubicBezTo>
                    <a:cubicBezTo>
                      <a:pt x="625" y="47"/>
                      <a:pt x="604" y="59"/>
                      <a:pt x="587" y="60"/>
                    </a:cubicBezTo>
                    <a:cubicBezTo>
                      <a:pt x="567" y="60"/>
                      <a:pt x="567" y="60"/>
                      <a:pt x="567" y="60"/>
                    </a:cubicBezTo>
                    <a:cubicBezTo>
                      <a:pt x="551" y="61"/>
                      <a:pt x="540" y="75"/>
                      <a:pt x="544" y="91"/>
                    </a:cubicBezTo>
                    <a:cubicBezTo>
                      <a:pt x="548" y="111"/>
                      <a:pt x="548" y="111"/>
                      <a:pt x="548" y="111"/>
                    </a:cubicBezTo>
                    <a:cubicBezTo>
                      <a:pt x="552" y="127"/>
                      <a:pt x="546" y="150"/>
                      <a:pt x="534" y="163"/>
                    </a:cubicBezTo>
                    <a:cubicBezTo>
                      <a:pt x="521" y="177"/>
                      <a:pt x="521" y="177"/>
                      <a:pt x="521" y="177"/>
                    </a:cubicBezTo>
                    <a:cubicBezTo>
                      <a:pt x="509" y="189"/>
                      <a:pt x="512" y="207"/>
                      <a:pt x="526" y="216"/>
                    </a:cubicBezTo>
                    <a:close/>
                    <a:moveTo>
                      <a:pt x="685" y="93"/>
                    </a:moveTo>
                    <a:cubicBezTo>
                      <a:pt x="730" y="93"/>
                      <a:pt x="767" y="130"/>
                      <a:pt x="767" y="175"/>
                    </a:cubicBezTo>
                    <a:cubicBezTo>
                      <a:pt x="767" y="221"/>
                      <a:pt x="730" y="258"/>
                      <a:pt x="685" y="258"/>
                    </a:cubicBezTo>
                    <a:cubicBezTo>
                      <a:pt x="639" y="258"/>
                      <a:pt x="603" y="221"/>
                      <a:pt x="603" y="175"/>
                    </a:cubicBezTo>
                    <a:cubicBezTo>
                      <a:pt x="603" y="130"/>
                      <a:pt x="639" y="93"/>
                      <a:pt x="685" y="93"/>
                    </a:cubicBezTo>
                    <a:close/>
                    <a:moveTo>
                      <a:pt x="685" y="93"/>
                    </a:moveTo>
                    <a:cubicBezTo>
                      <a:pt x="685" y="93"/>
                      <a:pt x="685" y="93"/>
                      <a:pt x="685" y="9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>
              <p:custDataLst>
                <p:tags r:id="rId23"/>
              </p:custDataLst>
            </p:nvPr>
          </p:nvGrpSpPr>
          <p:grpSpPr>
            <a:xfrm>
              <a:off x="9086" y="3974"/>
              <a:ext cx="791" cy="791"/>
              <a:chOff x="7940675" y="2827338"/>
              <a:chExt cx="669925" cy="669925"/>
            </a:xfrm>
          </p:grpSpPr>
          <p:sp>
            <p:nvSpPr>
              <p:cNvPr id="51" name="Freeform 7"/>
              <p:cNvSpPr/>
              <p:nvPr>
                <p:custDataLst>
                  <p:tags r:id="rId24"/>
                </p:custDataLst>
              </p:nvPr>
            </p:nvSpPr>
            <p:spPr>
              <a:xfrm flipV="1">
                <a:off x="7940675" y="2827338"/>
                <a:ext cx="669925" cy="669925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mpd="sng">
                <a:noFill/>
                <a:miter lim="800000"/>
              </a:ln>
            </p:spPr>
            <p:txBody>
              <a:bodyPr anchor="ctr"/>
              <a:lstStyle/>
              <a:p>
                <a:pPr algn="ctr" defTabSz="0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542925" algn="l"/>
                    <a:tab pos="1085850" algn="l"/>
                  </a:tabLst>
                  <a:defRPr/>
                </a:pPr>
                <a:endParaRPr lang="en-US" sz="135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06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8091488" y="2978150"/>
                <a:ext cx="368300" cy="368300"/>
              </a:xfrm>
              <a:custGeom>
                <a:avLst/>
                <a:gdLst/>
                <a:ahLst/>
                <a:cxnLst>
                  <a:cxn ang="0">
                    <a:pos x="249" y="215"/>
                  </a:cxn>
                  <a:cxn ang="0">
                    <a:pos x="256" y="232"/>
                  </a:cxn>
                  <a:cxn ang="0">
                    <a:pos x="232" y="256"/>
                  </a:cxn>
                  <a:cxn ang="0">
                    <a:pos x="215" y="249"/>
                  </a:cxn>
                  <a:cxn ang="0">
                    <a:pos x="145" y="179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179" y="145"/>
                  </a:cxn>
                  <a:cxn ang="0">
                    <a:pos x="249" y="215"/>
                  </a:cxn>
                  <a:cxn ang="0">
                    <a:pos x="96" y="24"/>
                  </a:cxn>
                  <a:cxn ang="0">
                    <a:pos x="24" y="96"/>
                  </a:cxn>
                  <a:cxn ang="0">
                    <a:pos x="96" y="168"/>
                  </a:cxn>
                  <a:cxn ang="0">
                    <a:pos x="168" y="96"/>
                  </a:cxn>
                  <a:cxn ang="0">
                    <a:pos x="96" y="24"/>
                  </a:cxn>
                </a:cxnLst>
                <a:rect l="0" t="0" r="r" b="b"/>
                <a:pathLst>
                  <a:path w="256" h="256">
                    <a:moveTo>
                      <a:pt x="249" y="215"/>
                    </a:moveTo>
                    <a:cubicBezTo>
                      <a:pt x="253" y="219"/>
                      <a:pt x="256" y="225"/>
                      <a:pt x="256" y="232"/>
                    </a:cubicBezTo>
                    <a:cubicBezTo>
                      <a:pt x="256" y="245"/>
                      <a:pt x="245" y="256"/>
                      <a:pt x="232" y="256"/>
                    </a:cubicBezTo>
                    <a:cubicBezTo>
                      <a:pt x="225" y="256"/>
                      <a:pt x="219" y="253"/>
                      <a:pt x="215" y="249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30" y="187"/>
                      <a:pt x="114" y="192"/>
                      <a:pt x="96" y="192"/>
                    </a:cubicBezTo>
                    <a:cubicBezTo>
                      <a:pt x="43" y="192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14"/>
                      <a:pt x="187" y="130"/>
                      <a:pt x="179" y="145"/>
                    </a:cubicBezTo>
                    <a:lnTo>
                      <a:pt x="249" y="215"/>
                    </a:lnTo>
                    <a:close/>
                    <a:moveTo>
                      <a:pt x="96" y="24"/>
                    </a:moveTo>
                    <a:cubicBezTo>
                      <a:pt x="56" y="24"/>
                      <a:pt x="24" y="56"/>
                      <a:pt x="24" y="96"/>
                    </a:cubicBezTo>
                    <a:cubicBezTo>
                      <a:pt x="24" y="136"/>
                      <a:pt x="56" y="168"/>
                      <a:pt x="96" y="168"/>
                    </a:cubicBezTo>
                    <a:cubicBezTo>
                      <a:pt x="136" y="168"/>
                      <a:pt x="168" y="136"/>
                      <a:pt x="168" y="96"/>
                    </a:cubicBezTo>
                    <a:cubicBezTo>
                      <a:pt x="168" y="56"/>
                      <a:pt x="136" y="24"/>
                      <a:pt x="96" y="2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lIns="91262" tIns="45631" rIns="91262" bIns="45631"/>
              <a:lstStyle/>
              <a:p>
                <a:pPr defTabSz="912495">
                  <a:defRPr/>
                </a:pPr>
                <a:endParaRPr lang="en-US" sz="1350" kern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6" name="组合 95"/>
            <p:cNvGrpSpPr/>
            <p:nvPr>
              <p:custDataLst>
                <p:tags r:id="rId26"/>
              </p:custDataLst>
            </p:nvPr>
          </p:nvGrpSpPr>
          <p:grpSpPr>
            <a:xfrm>
              <a:off x="1089" y="5745"/>
              <a:ext cx="2752" cy="819"/>
              <a:chOff x="741" y="2281"/>
              <a:chExt cx="2752" cy="819"/>
            </a:xfrm>
          </p:grpSpPr>
          <p:sp>
            <p:nvSpPr>
              <p:cNvPr id="36" name="矩形: 圆角 1"/>
              <p:cNvSpPr/>
              <p:nvPr>
                <p:custDataLst>
                  <p:tags r:id="rId27"/>
                </p:custDataLst>
              </p:nvPr>
            </p:nvSpPr>
            <p:spPr>
              <a:xfrm>
                <a:off x="803" y="2306"/>
                <a:ext cx="2690" cy="794"/>
              </a:xfrm>
              <a:prstGeom prst="roundRect">
                <a:avLst/>
              </a:prstGeom>
              <a:noFill/>
              <a:ln w="19050">
                <a:solidFill>
                  <a:srgbClr val="1D6DC2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1412" y="2305"/>
                <a:ext cx="2081" cy="777"/>
              </a:xfrm>
              <a:prstGeom prst="rect">
                <a:avLst/>
              </a:prstGeom>
              <a:noFill/>
            </p:spPr>
            <p:txBody>
              <a:bodyPr wrap="square" anchor="ctr"/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迭代关系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"/>
              <p:cNvSpPr/>
              <p:nvPr>
                <p:custDataLst>
                  <p:tags r:id="rId29"/>
                </p:custDataLst>
              </p:nvPr>
            </p:nvSpPr>
            <p:spPr>
              <a:xfrm>
                <a:off x="796" y="2300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1D6DC2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741" y="2281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8" name="组合 97"/>
            <p:cNvGrpSpPr/>
            <p:nvPr>
              <p:custDataLst>
                <p:tags r:id="rId31"/>
              </p:custDataLst>
            </p:nvPr>
          </p:nvGrpSpPr>
          <p:grpSpPr>
            <a:xfrm>
              <a:off x="1089" y="4005"/>
              <a:ext cx="2753" cy="819"/>
              <a:chOff x="741" y="3635"/>
              <a:chExt cx="2753" cy="819"/>
            </a:xfrm>
          </p:grpSpPr>
          <p:sp>
            <p:nvSpPr>
              <p:cNvPr id="41" name="矩形: 圆角 1"/>
              <p:cNvSpPr/>
              <p:nvPr>
                <p:custDataLst>
                  <p:tags r:id="rId32"/>
                </p:custDataLst>
              </p:nvPr>
            </p:nvSpPr>
            <p:spPr>
              <a:xfrm>
                <a:off x="803" y="3660"/>
                <a:ext cx="2690" cy="794"/>
              </a:xfrm>
              <a:prstGeom prst="roundRect">
                <a:avLst/>
              </a:prstGeom>
              <a:noFill/>
              <a:ln w="19050">
                <a:solidFill>
                  <a:srgbClr val="E34C3F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1450" y="3658"/>
                <a:ext cx="2044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相变关系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"/>
              <p:cNvSpPr/>
              <p:nvPr>
                <p:custDataLst>
                  <p:tags r:id="rId34"/>
                </p:custDataLst>
              </p:nvPr>
            </p:nvSpPr>
            <p:spPr>
              <a:xfrm>
                <a:off x="796" y="3654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E34C3F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>
                <p:custDataLst>
                  <p:tags r:id="rId35"/>
                </p:custDataLst>
              </p:nvPr>
            </p:nvSpPr>
            <p:spPr>
              <a:xfrm>
                <a:off x="741" y="3635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9" name="组合 98"/>
            <p:cNvGrpSpPr/>
            <p:nvPr>
              <p:custDataLst>
                <p:tags r:id="rId36"/>
              </p:custDataLst>
            </p:nvPr>
          </p:nvGrpSpPr>
          <p:grpSpPr>
            <a:xfrm>
              <a:off x="1845" y="2403"/>
              <a:ext cx="3282" cy="819"/>
              <a:chOff x="741" y="4989"/>
              <a:chExt cx="3282" cy="819"/>
            </a:xfrm>
          </p:grpSpPr>
          <p:sp>
            <p:nvSpPr>
              <p:cNvPr id="59" name="矩形: 圆角 1"/>
              <p:cNvSpPr/>
              <p:nvPr>
                <p:custDataLst>
                  <p:tags r:id="rId37"/>
                </p:custDataLst>
              </p:nvPr>
            </p:nvSpPr>
            <p:spPr>
              <a:xfrm>
                <a:off x="803" y="5014"/>
                <a:ext cx="3076" cy="794"/>
              </a:xfrm>
              <a:prstGeom prst="roundRect">
                <a:avLst/>
              </a:prstGeom>
              <a:noFill/>
              <a:ln w="19050">
                <a:solidFill>
                  <a:srgbClr val="1D6DC2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文本框 59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1365" y="5012"/>
                <a:ext cx="2658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增长</a:t>
                </a:r>
                <a:r>
                  <a:rPr lang="en-US" altLang="zh-CN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-</a:t>
                </a: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饱和关系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61" name="任意多边形"/>
              <p:cNvSpPr/>
              <p:nvPr>
                <p:custDataLst>
                  <p:tags r:id="rId39"/>
                </p:custDataLst>
              </p:nvPr>
            </p:nvSpPr>
            <p:spPr>
              <a:xfrm>
                <a:off x="796" y="5008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1D6DC2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>
                <p:custDataLst>
                  <p:tags r:id="rId40"/>
                </p:custDataLst>
              </p:nvPr>
            </p:nvSpPr>
            <p:spPr>
              <a:xfrm>
                <a:off x="741" y="4989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0" name="组合 99"/>
            <p:cNvGrpSpPr/>
            <p:nvPr>
              <p:custDataLst>
                <p:tags r:id="rId41"/>
              </p:custDataLst>
            </p:nvPr>
          </p:nvGrpSpPr>
          <p:grpSpPr>
            <a:xfrm>
              <a:off x="5399" y="1130"/>
              <a:ext cx="3309" cy="819"/>
              <a:chOff x="741" y="6343"/>
              <a:chExt cx="3309" cy="819"/>
            </a:xfrm>
          </p:grpSpPr>
          <p:sp>
            <p:nvSpPr>
              <p:cNvPr id="80" name="矩形: 圆角 1"/>
              <p:cNvSpPr/>
              <p:nvPr>
                <p:custDataLst>
                  <p:tags r:id="rId42"/>
                </p:custDataLst>
              </p:nvPr>
            </p:nvSpPr>
            <p:spPr>
              <a:xfrm>
                <a:off x="803" y="6368"/>
                <a:ext cx="3076" cy="794"/>
              </a:xfrm>
              <a:prstGeom prst="roundRect">
                <a:avLst/>
              </a:prstGeom>
              <a:noFill/>
              <a:ln w="19050">
                <a:solidFill>
                  <a:srgbClr val="E34C3F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文本框 80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1365" y="6366"/>
                <a:ext cx="2685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衰退</a:t>
                </a:r>
                <a:r>
                  <a:rPr lang="en-US" altLang="zh-CN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-</a:t>
                </a: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消亡关系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82" name="任意多边形"/>
              <p:cNvSpPr/>
              <p:nvPr>
                <p:custDataLst>
                  <p:tags r:id="rId44"/>
                </p:custDataLst>
              </p:nvPr>
            </p:nvSpPr>
            <p:spPr>
              <a:xfrm>
                <a:off x="796" y="6362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E34C3F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文本框 82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741" y="6343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1" name="组合 100"/>
            <p:cNvGrpSpPr/>
            <p:nvPr>
              <p:custDataLst>
                <p:tags r:id="rId46"/>
              </p:custDataLst>
            </p:nvPr>
          </p:nvGrpSpPr>
          <p:grpSpPr>
            <a:xfrm>
              <a:off x="8985" y="2421"/>
              <a:ext cx="3138" cy="818"/>
              <a:chOff x="741" y="7697"/>
              <a:chExt cx="3138" cy="818"/>
            </a:xfrm>
          </p:grpSpPr>
          <p:sp>
            <p:nvSpPr>
              <p:cNvPr id="84" name="矩形: 圆角 1"/>
              <p:cNvSpPr/>
              <p:nvPr>
                <p:custDataLst>
                  <p:tags r:id="rId47"/>
                </p:custDataLst>
              </p:nvPr>
            </p:nvSpPr>
            <p:spPr>
              <a:xfrm>
                <a:off x="803" y="7721"/>
                <a:ext cx="3076" cy="794"/>
              </a:xfrm>
              <a:prstGeom prst="roundRect">
                <a:avLst/>
              </a:prstGeom>
              <a:noFill/>
              <a:ln w="19050">
                <a:solidFill>
                  <a:srgbClr val="1D6DC2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文本框 84"/>
              <p:cNvSpPr txBox="1"/>
              <p:nvPr>
                <p:custDataLst>
                  <p:tags r:id="rId48"/>
                </p:custDataLst>
              </p:nvPr>
            </p:nvSpPr>
            <p:spPr>
              <a:xfrm>
                <a:off x="1365" y="7721"/>
                <a:ext cx="2514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协同演化关系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任意多边形"/>
              <p:cNvSpPr/>
              <p:nvPr>
                <p:custDataLst>
                  <p:tags r:id="rId49"/>
                </p:custDataLst>
              </p:nvPr>
            </p:nvSpPr>
            <p:spPr>
              <a:xfrm>
                <a:off x="796" y="7715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1D6DC2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文本框 86"/>
              <p:cNvSpPr txBox="1"/>
              <p:nvPr>
                <p:custDataLst>
                  <p:tags r:id="rId50"/>
                </p:custDataLst>
              </p:nvPr>
            </p:nvSpPr>
            <p:spPr>
              <a:xfrm>
                <a:off x="741" y="7697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05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2" name="组合 101"/>
            <p:cNvGrpSpPr/>
            <p:nvPr>
              <p:custDataLst>
                <p:tags r:id="rId51"/>
              </p:custDataLst>
            </p:nvPr>
          </p:nvGrpSpPr>
          <p:grpSpPr>
            <a:xfrm>
              <a:off x="10082" y="4005"/>
              <a:ext cx="3138" cy="819"/>
              <a:chOff x="741" y="9050"/>
              <a:chExt cx="3138" cy="819"/>
            </a:xfrm>
          </p:grpSpPr>
          <p:sp>
            <p:nvSpPr>
              <p:cNvPr id="88" name="矩形: 圆角 1"/>
              <p:cNvSpPr/>
              <p:nvPr>
                <p:custDataLst>
                  <p:tags r:id="rId52"/>
                </p:custDataLst>
              </p:nvPr>
            </p:nvSpPr>
            <p:spPr>
              <a:xfrm>
                <a:off x="803" y="9075"/>
                <a:ext cx="3076" cy="794"/>
              </a:xfrm>
              <a:prstGeom prst="roundRect">
                <a:avLst/>
              </a:prstGeom>
              <a:noFill/>
              <a:ln w="19050">
                <a:solidFill>
                  <a:srgbClr val="E34C3F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文本框 88"/>
              <p:cNvSpPr txBox="1"/>
              <p:nvPr>
                <p:custDataLst>
                  <p:tags r:id="rId53"/>
                </p:custDataLst>
              </p:nvPr>
            </p:nvSpPr>
            <p:spPr>
              <a:xfrm>
                <a:off x="1365" y="9075"/>
                <a:ext cx="2514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替代演化关系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任意多边形"/>
              <p:cNvSpPr/>
              <p:nvPr>
                <p:custDataLst>
                  <p:tags r:id="rId54"/>
                </p:custDataLst>
              </p:nvPr>
            </p:nvSpPr>
            <p:spPr>
              <a:xfrm>
                <a:off x="796" y="9069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E34C3F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文本框 90"/>
              <p:cNvSpPr txBox="1"/>
              <p:nvPr>
                <p:custDataLst>
                  <p:tags r:id="rId55"/>
                </p:custDataLst>
              </p:nvPr>
            </p:nvSpPr>
            <p:spPr>
              <a:xfrm>
                <a:off x="741" y="9050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06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3" name="组合 102"/>
            <p:cNvGrpSpPr/>
            <p:nvPr>
              <p:custDataLst>
                <p:tags r:id="rId56"/>
              </p:custDataLst>
            </p:nvPr>
          </p:nvGrpSpPr>
          <p:grpSpPr>
            <a:xfrm>
              <a:off x="10082" y="5763"/>
              <a:ext cx="3138" cy="818"/>
              <a:chOff x="735" y="10434"/>
              <a:chExt cx="3138" cy="818"/>
            </a:xfrm>
          </p:grpSpPr>
          <p:sp>
            <p:nvSpPr>
              <p:cNvPr id="92" name="矩形: 圆角 1"/>
              <p:cNvSpPr/>
              <p:nvPr>
                <p:custDataLst>
                  <p:tags r:id="rId57"/>
                </p:custDataLst>
              </p:nvPr>
            </p:nvSpPr>
            <p:spPr>
              <a:xfrm>
                <a:off x="797" y="10458"/>
                <a:ext cx="3076" cy="794"/>
              </a:xfrm>
              <a:prstGeom prst="roundRect">
                <a:avLst/>
              </a:prstGeom>
              <a:noFill/>
              <a:ln w="19050">
                <a:solidFill>
                  <a:srgbClr val="1D6DC2"/>
                </a:solidFill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文本框 92"/>
              <p:cNvSpPr txBox="1"/>
              <p:nvPr>
                <p:custDataLst>
                  <p:tags r:id="rId58"/>
                </p:custDataLst>
              </p:nvPr>
            </p:nvSpPr>
            <p:spPr>
              <a:xfrm>
                <a:off x="1406" y="10459"/>
                <a:ext cx="2467" cy="777"/>
              </a:xfrm>
              <a:prstGeom prst="rect">
                <a:avLst/>
              </a:prstGeom>
              <a:noFill/>
            </p:spPr>
            <p:txBody>
              <a:bodyPr wrap="square" anchor="ctr"/>
              <a:p>
                <a:pPr>
                  <a:lnSpc>
                    <a:spcPct val="130000"/>
                  </a:lnSpc>
                </a:pPr>
                <a:r>
                  <a:rPr lang="zh-CN" altLang="en-US" sz="1000" b="1" spc="15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周期循环关系</a:t>
                </a:r>
                <a:endParaRPr lang="zh-CN" altLang="en-US" sz="1000" b="1" spc="1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任意多边形"/>
              <p:cNvSpPr/>
              <p:nvPr>
                <p:custDataLst>
                  <p:tags r:id="rId59"/>
                </p:custDataLst>
              </p:nvPr>
            </p:nvSpPr>
            <p:spPr>
              <a:xfrm>
                <a:off x="790" y="10452"/>
                <a:ext cx="614" cy="566"/>
              </a:xfrm>
              <a:custGeom>
                <a:avLst/>
                <a:gdLst>
                  <a:gd name="connsiteX0" fmla="*/ 67372 w 390093"/>
                  <a:gd name="connsiteY0" fmla="*/ 0 h 359264"/>
                  <a:gd name="connsiteX1" fmla="*/ 382901 w 390093"/>
                  <a:gd name="connsiteY1" fmla="*/ 0 h 359264"/>
                  <a:gd name="connsiteX2" fmla="*/ 384083 w 390093"/>
                  <a:gd name="connsiteY2" fmla="*/ 3806 h 359264"/>
                  <a:gd name="connsiteX3" fmla="*/ 390093 w 390093"/>
                  <a:gd name="connsiteY3" fmla="*/ 63427 h 359264"/>
                  <a:gd name="connsiteX4" fmla="*/ 94256 w 390093"/>
                  <a:gd name="connsiteY4" fmla="*/ 359264 h 359264"/>
                  <a:gd name="connsiteX5" fmla="*/ 34635 w 390093"/>
                  <a:gd name="connsiteY5" fmla="*/ 353254 h 359264"/>
                  <a:gd name="connsiteX6" fmla="*/ 0 w 390093"/>
                  <a:gd name="connsiteY6" fmla="*/ 342502 h 359264"/>
                  <a:gd name="connsiteX7" fmla="*/ 0 w 390093"/>
                  <a:gd name="connsiteY7" fmla="*/ 77077 h 359264"/>
                  <a:gd name="connsiteX8" fmla="*/ 24297 w 390093"/>
                  <a:gd name="connsiteY8" fmla="*/ 42805 h 359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0093" h="359264">
                    <a:moveTo>
                      <a:pt x="67372" y="0"/>
                    </a:moveTo>
                    <a:lnTo>
                      <a:pt x="382901" y="0"/>
                    </a:lnTo>
                    <a:lnTo>
                      <a:pt x="384083" y="3806"/>
                    </a:lnTo>
                    <a:cubicBezTo>
                      <a:pt x="388024" y="23064"/>
                      <a:pt x="390093" y="43004"/>
                      <a:pt x="390093" y="63427"/>
                    </a:cubicBezTo>
                    <a:cubicBezTo>
                      <a:pt x="390093" y="226813"/>
                      <a:pt x="257642" y="359264"/>
                      <a:pt x="94256" y="359264"/>
                    </a:cubicBezTo>
                    <a:cubicBezTo>
                      <a:pt x="73833" y="359264"/>
                      <a:pt x="53893" y="357195"/>
                      <a:pt x="34635" y="353254"/>
                    </a:cubicBezTo>
                    <a:lnTo>
                      <a:pt x="0" y="342502"/>
                    </a:lnTo>
                    <a:lnTo>
                      <a:pt x="0" y="77077"/>
                    </a:lnTo>
                    <a:lnTo>
                      <a:pt x="24297" y="42805"/>
                    </a:lnTo>
                    <a:close/>
                  </a:path>
                </a:pathLst>
              </a:custGeom>
              <a:solidFill>
                <a:srgbClr val="1D6DC2"/>
              </a:solidFill>
              <a:ln>
                <a:noFill/>
              </a:ln>
            </p:spPr>
            <p:style>
              <a:lnRef idx="2">
                <a:srgbClr val="1D6DC2">
                  <a:shade val="50000"/>
                </a:srgbClr>
              </a:lnRef>
              <a:fillRef idx="1">
                <a:srgbClr val="1D6DC2"/>
              </a:fillRef>
              <a:effectRef idx="0">
                <a:srgbClr val="1D6DC2"/>
              </a:effectRef>
              <a:fontRef idx="minor">
                <a:srgbClr val="FFFFFF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文本框 94"/>
              <p:cNvSpPr txBox="1"/>
              <p:nvPr>
                <p:custDataLst>
                  <p:tags r:id="rId60"/>
                </p:custDataLst>
              </p:nvPr>
            </p:nvSpPr>
            <p:spPr>
              <a:xfrm>
                <a:off x="735" y="10434"/>
                <a:ext cx="724" cy="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p>
                <a:pPr algn="ctr"/>
                <a:r>
                  <a:rPr lang="en-US" altLang="zh-CN" sz="1200" spc="3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07</a:t>
                </a:r>
                <a:endParaRPr lang="en-US" altLang="zh-CN" sz="1200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4" name="文本框 193"/>
          <p:cNvSpPr txBox="1"/>
          <p:nvPr/>
        </p:nvSpPr>
        <p:spPr>
          <a:xfrm>
            <a:off x="2867025" y="2985135"/>
            <a:ext cx="368300" cy="1617980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zh-CN" altLang="en-US" sz="14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动态演化类关系</a:t>
            </a:r>
            <a:endParaRPr lang="zh-CN" altLang="en-US" sz="140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8" name="燕尾形 187"/>
          <p:cNvSpPr/>
          <p:nvPr>
            <p:custDataLst>
              <p:tags r:id="rId61"/>
            </p:custDataLst>
          </p:nvPr>
        </p:nvSpPr>
        <p:spPr>
          <a:xfrm>
            <a:off x="726757" y="5582211"/>
            <a:ext cx="6335975" cy="704085"/>
          </a:xfrm>
          <a:prstGeom prst="chevron">
            <a:avLst/>
          </a:prstGeom>
          <a:gradFill>
            <a:gsLst>
              <a:gs pos="0">
                <a:schemeClr val="accent1">
                  <a:lumMod val="40000"/>
                  <a:lumOff val="60000"/>
                  <a:alpha val="13000"/>
                </a:schemeClr>
              </a:gs>
              <a:gs pos="100000">
                <a:schemeClr val="accent1">
                  <a:lumMod val="60000"/>
                  <a:lumOff val="40000"/>
                  <a:alpha val="50000"/>
                </a:schemeClr>
              </a:gs>
            </a:gsLst>
            <a:lin ang="0" scaled="0"/>
          </a:gradFill>
          <a:ln>
            <a:noFill/>
          </a:ln>
          <a:effectLst>
            <a:outerShdw blurRad="177800" dist="63500" dir="8100000" algn="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思源黑体 CN Regular" panose="020B0500000000000000" charset="-122"/>
              <a:sym typeface="+mn-ea"/>
            </a:endParaRPr>
          </a:p>
        </p:txBody>
      </p:sp>
      <p:sp>
        <p:nvSpPr>
          <p:cNvPr id="190" name="燕尾形 189"/>
          <p:cNvSpPr/>
          <p:nvPr>
            <p:custDataLst>
              <p:tags r:id="rId62"/>
            </p:custDataLst>
          </p:nvPr>
        </p:nvSpPr>
        <p:spPr>
          <a:xfrm>
            <a:off x="1952947" y="5678324"/>
            <a:ext cx="1545262" cy="478703"/>
          </a:xfrm>
          <a:prstGeom prst="chevron">
            <a:avLst/>
          </a:prstGeom>
          <a:gradFill>
            <a:gsLst>
              <a:gs pos="0">
                <a:schemeClr val="accent1">
                  <a:lumMod val="55000"/>
                  <a:lumOff val="45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V2.0(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修复</a:t>
            </a:r>
            <a:r>
              <a:rPr lang="en-US" altLang="zh-CN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bug)</a:t>
            </a:r>
            <a:endParaRPr lang="en-US" altLang="zh-CN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91" name="燕尾形 190"/>
          <p:cNvSpPr/>
          <p:nvPr>
            <p:custDataLst>
              <p:tags r:id="rId63"/>
            </p:custDataLst>
          </p:nvPr>
        </p:nvSpPr>
        <p:spPr>
          <a:xfrm>
            <a:off x="3549618" y="5678324"/>
            <a:ext cx="1545262" cy="478703"/>
          </a:xfrm>
          <a:prstGeom prst="chevron">
            <a:avLst/>
          </a:prstGeom>
          <a:gradFill>
            <a:gsLst>
              <a:gs pos="0">
                <a:schemeClr val="accent2">
                  <a:lumMod val="70000"/>
                  <a:lumOff val="30000"/>
                  <a:alpha val="100000"/>
                </a:schemeClr>
              </a:gs>
              <a:gs pos="100000">
                <a:schemeClr val="accent2">
                  <a:lumMod val="95000"/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V3.0(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新增功能）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92" name="燕尾形 191"/>
          <p:cNvSpPr/>
          <p:nvPr>
            <p:custDataLst>
              <p:tags r:id="rId64"/>
            </p:custDataLst>
          </p:nvPr>
        </p:nvSpPr>
        <p:spPr>
          <a:xfrm>
            <a:off x="5146290" y="5678324"/>
            <a:ext cx="1545262" cy="478703"/>
          </a:xfrm>
          <a:prstGeom prst="chevron">
            <a:avLst/>
          </a:prstGeom>
          <a:gradFill>
            <a:gsLst>
              <a:gs pos="0">
                <a:schemeClr val="accent1">
                  <a:lumMod val="85000"/>
                  <a:lumOff val="15000"/>
                  <a:alpha val="100000"/>
                </a:schemeClr>
              </a:gs>
              <a:gs pos="100000">
                <a:schemeClr val="accent1">
                  <a:lumMod val="90000"/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V4.0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（体验升级）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65"/>
            </p:custDataLst>
          </p:nvPr>
        </p:nvCxnSpPr>
        <p:spPr>
          <a:xfrm flipH="1">
            <a:off x="1060918" y="6321687"/>
            <a:ext cx="4890225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0" scaled="1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接连接符 194"/>
          <p:cNvCxnSpPr/>
          <p:nvPr>
            <p:custDataLst>
              <p:tags r:id="rId66"/>
            </p:custDataLst>
          </p:nvPr>
        </p:nvCxnSpPr>
        <p:spPr>
          <a:xfrm flipH="1">
            <a:off x="1768729" y="5548683"/>
            <a:ext cx="4890225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10800000" scaled="1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30580" y="5678170"/>
            <a:ext cx="1124585" cy="479425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V1.0 </a:t>
            </a:r>
            <a:endParaRPr lang="en-US" altLang="zh-CN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（基础功能）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燕尾形 30"/>
          <p:cNvSpPr/>
          <p:nvPr>
            <p:custDataLst>
              <p:tags r:id="rId67"/>
            </p:custDataLst>
          </p:nvPr>
        </p:nvSpPr>
        <p:spPr>
          <a:xfrm>
            <a:off x="4666932" y="3579421"/>
            <a:ext cx="6335975" cy="704085"/>
          </a:xfrm>
          <a:prstGeom prst="chevron">
            <a:avLst/>
          </a:prstGeom>
          <a:gradFill>
            <a:gsLst>
              <a:gs pos="0">
                <a:schemeClr val="accent1">
                  <a:lumMod val="40000"/>
                  <a:lumOff val="60000"/>
                  <a:alpha val="13000"/>
                </a:schemeClr>
              </a:gs>
              <a:gs pos="100000">
                <a:schemeClr val="accent1">
                  <a:lumMod val="60000"/>
                  <a:lumOff val="40000"/>
                  <a:alpha val="50000"/>
                </a:schemeClr>
              </a:gs>
            </a:gsLst>
            <a:lin ang="0" scaled="0"/>
          </a:gradFill>
          <a:ln>
            <a:noFill/>
          </a:ln>
          <a:effectLst>
            <a:outerShdw blurRad="177800" dist="63500" dir="8100000" algn="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cs typeface="思源黑体 CN Regular" panose="020B0500000000000000" charset="-122"/>
              <a:sym typeface="+mn-ea"/>
            </a:endParaRPr>
          </a:p>
        </p:txBody>
      </p:sp>
      <p:sp>
        <p:nvSpPr>
          <p:cNvPr id="32" name="燕尾形 31"/>
          <p:cNvSpPr/>
          <p:nvPr>
            <p:custDataLst>
              <p:tags r:id="rId68"/>
            </p:custDataLst>
          </p:nvPr>
        </p:nvSpPr>
        <p:spPr>
          <a:xfrm>
            <a:off x="5893122" y="3675534"/>
            <a:ext cx="1545262" cy="478703"/>
          </a:xfrm>
          <a:prstGeom prst="chevron">
            <a:avLst/>
          </a:prstGeom>
          <a:gradFill>
            <a:gsLst>
              <a:gs pos="0">
                <a:schemeClr val="accent1">
                  <a:lumMod val="55000"/>
                  <a:lumOff val="45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衰退期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（功能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弱化）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3" name="燕尾形 32"/>
          <p:cNvSpPr/>
          <p:nvPr>
            <p:custDataLst>
              <p:tags r:id="rId69"/>
            </p:custDataLst>
          </p:nvPr>
        </p:nvSpPr>
        <p:spPr>
          <a:xfrm>
            <a:off x="7489793" y="3675534"/>
            <a:ext cx="1545262" cy="478703"/>
          </a:xfrm>
          <a:prstGeom prst="chevron">
            <a:avLst/>
          </a:prstGeom>
          <a:gradFill>
            <a:gsLst>
              <a:gs pos="0">
                <a:schemeClr val="accent2">
                  <a:lumMod val="70000"/>
                  <a:lumOff val="30000"/>
                  <a:alpha val="100000"/>
                </a:schemeClr>
              </a:gs>
              <a:gs pos="100000">
                <a:schemeClr val="accent2">
                  <a:lumMod val="95000"/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濒死期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(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仅少量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存在）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4" name="燕尾形 33"/>
          <p:cNvSpPr/>
          <p:nvPr>
            <p:custDataLst>
              <p:tags r:id="rId70"/>
            </p:custDataLst>
          </p:nvPr>
        </p:nvSpPr>
        <p:spPr>
          <a:xfrm>
            <a:off x="9086465" y="3675534"/>
            <a:ext cx="1545262" cy="478703"/>
          </a:xfrm>
          <a:prstGeom prst="chevron">
            <a:avLst/>
          </a:prstGeom>
          <a:gradFill>
            <a:gsLst>
              <a:gs pos="0">
                <a:schemeClr val="accent1">
                  <a:lumMod val="85000"/>
                  <a:lumOff val="15000"/>
                  <a:alpha val="100000"/>
                </a:schemeClr>
              </a:gs>
              <a:gs pos="100000">
                <a:schemeClr val="accent1">
                  <a:lumMod val="90000"/>
                  <a:alpha val="100000"/>
                </a:schemeClr>
              </a:gs>
            </a:gsLst>
            <a:lin ang="0" scaled="0"/>
          </a:gradFill>
          <a:ln>
            <a:noFill/>
          </a:ln>
          <a:effectLst>
            <a:outerShdw blurRad="152400" dist="88900" dir="8100000" algn="tr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消亡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期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（完全</a:t>
            </a:r>
            <a:r>
              <a:rPr lang="zh-CN" altLang="en-US" sz="1200" b="1" cap="all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退出）</a:t>
            </a:r>
            <a:endParaRPr lang="zh-CN" altLang="en-US" sz="1200" b="1" cap="all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cxnSp>
        <p:nvCxnSpPr>
          <p:cNvPr id="35" name="直接连接符 34"/>
          <p:cNvCxnSpPr/>
          <p:nvPr>
            <p:custDataLst>
              <p:tags r:id="rId71"/>
            </p:custDataLst>
          </p:nvPr>
        </p:nvCxnSpPr>
        <p:spPr>
          <a:xfrm flipH="1">
            <a:off x="5001093" y="4318897"/>
            <a:ext cx="4890225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0" scaled="1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72"/>
            </p:custDataLst>
          </p:nvPr>
        </p:nvCxnSpPr>
        <p:spPr>
          <a:xfrm flipH="1">
            <a:off x="5708904" y="3545893"/>
            <a:ext cx="4890225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10800000" scaled="1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646295" y="3675380"/>
            <a:ext cx="1449070" cy="479425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诱因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（智能手机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替代）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6" name="图片 235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646430" y="4847590"/>
            <a:ext cx="11191875" cy="85725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574915" y="1152525"/>
            <a:ext cx="593725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</a:t>
            </a:r>
            <a:endParaRPr lang="zh-CN" altLang="en-US" sz="1600" b="1" dirty="0" smtClean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Freeform 3"/>
          <p:cNvSpPr/>
          <p:nvPr>
            <p:custDataLst>
              <p:tags r:id="rId74"/>
            </p:custDataLst>
          </p:nvPr>
        </p:nvSpPr>
        <p:spPr bwMode="auto">
          <a:xfrm flipV="1">
            <a:off x="7463790" y="944880"/>
            <a:ext cx="857885" cy="1749425"/>
          </a:xfrm>
          <a:custGeom>
            <a:avLst/>
            <a:gdLst>
              <a:gd name="T0" fmla="*/ 64 w 128"/>
              <a:gd name="T1" fmla="*/ 133 h 261"/>
              <a:gd name="T2" fmla="*/ 49 w 128"/>
              <a:gd name="T3" fmla="*/ 133 h 261"/>
              <a:gd name="T4" fmla="*/ 65 w 128"/>
              <a:gd name="T5" fmla="*/ 149 h 261"/>
              <a:gd name="T6" fmla="*/ 49 w 128"/>
              <a:gd name="T7" fmla="*/ 165 h 261"/>
              <a:gd name="T8" fmla="*/ 64 w 128"/>
              <a:gd name="T9" fmla="*/ 165 h 261"/>
              <a:gd name="T10" fmla="*/ 96 w 128"/>
              <a:gd name="T11" fmla="*/ 197 h 261"/>
              <a:gd name="T12" fmla="*/ 64 w 128"/>
              <a:gd name="T13" fmla="*/ 229 h 261"/>
              <a:gd name="T14" fmla="*/ 32 w 128"/>
              <a:gd name="T15" fmla="*/ 197 h 261"/>
              <a:gd name="T16" fmla="*/ 32 w 128"/>
              <a:gd name="T17" fmla="*/ 22 h 261"/>
              <a:gd name="T18" fmla="*/ 32 w 128"/>
              <a:gd name="T19" fmla="*/ 16 h 261"/>
              <a:gd name="T20" fmla="*/ 16 w 128"/>
              <a:gd name="T21" fmla="*/ 0 h 261"/>
              <a:gd name="T22" fmla="*/ 0 w 128"/>
              <a:gd name="T23" fmla="*/ 16 h 261"/>
              <a:gd name="T24" fmla="*/ 0 w 128"/>
              <a:gd name="T25" fmla="*/ 22 h 261"/>
              <a:gd name="T26" fmla="*/ 0 w 128"/>
              <a:gd name="T27" fmla="*/ 133 h 261"/>
              <a:gd name="T28" fmla="*/ 0 w 128"/>
              <a:gd name="T29" fmla="*/ 165 h 261"/>
              <a:gd name="T30" fmla="*/ 0 w 128"/>
              <a:gd name="T31" fmla="*/ 197 h 261"/>
              <a:gd name="T32" fmla="*/ 64 w 128"/>
              <a:gd name="T33" fmla="*/ 261 h 261"/>
              <a:gd name="T34" fmla="*/ 128 w 128"/>
              <a:gd name="T35" fmla="*/ 197 h 261"/>
              <a:gd name="T36" fmla="*/ 64 w 128"/>
              <a:gd name="T37" fmla="*/ 133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261">
                <a:moveTo>
                  <a:pt x="64" y="133"/>
                </a:moveTo>
                <a:cubicBezTo>
                  <a:pt x="49" y="133"/>
                  <a:pt x="49" y="133"/>
                  <a:pt x="49" y="133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64" y="165"/>
                  <a:pt x="64" y="165"/>
                  <a:pt x="64" y="165"/>
                </a:cubicBezTo>
                <a:cubicBezTo>
                  <a:pt x="82" y="165"/>
                  <a:pt x="96" y="179"/>
                  <a:pt x="96" y="197"/>
                </a:cubicBezTo>
                <a:cubicBezTo>
                  <a:pt x="96" y="215"/>
                  <a:pt x="82" y="229"/>
                  <a:pt x="64" y="229"/>
                </a:cubicBezTo>
                <a:cubicBezTo>
                  <a:pt x="46" y="229"/>
                  <a:pt x="32" y="215"/>
                  <a:pt x="32" y="197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16"/>
                  <a:pt x="32" y="16"/>
                  <a:pt x="32" y="16"/>
                </a:cubicBezTo>
                <a:cubicBezTo>
                  <a:pt x="16" y="0"/>
                  <a:pt x="16" y="0"/>
                  <a:pt x="16" y="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97"/>
                  <a:pt x="0" y="197"/>
                  <a:pt x="0" y="197"/>
                </a:cubicBezTo>
                <a:cubicBezTo>
                  <a:pt x="0" y="232"/>
                  <a:pt x="29" y="261"/>
                  <a:pt x="64" y="261"/>
                </a:cubicBezTo>
                <a:cubicBezTo>
                  <a:pt x="99" y="261"/>
                  <a:pt x="128" y="232"/>
                  <a:pt x="128" y="197"/>
                </a:cubicBezTo>
                <a:cubicBezTo>
                  <a:pt x="128" y="162"/>
                  <a:pt x="99" y="133"/>
                  <a:pt x="64" y="133"/>
                </a:cubicBezTo>
                <a:close/>
              </a:path>
            </a:pathLst>
          </a:custGeom>
          <a:gradFill>
            <a:gsLst>
              <a:gs pos="100000">
                <a:schemeClr val="accent2">
                  <a:lumMod val="80000"/>
                  <a:lumOff val="20000"/>
                  <a:alpha val="100000"/>
                </a:schemeClr>
              </a:gs>
              <a:gs pos="0">
                <a:schemeClr val="accent2">
                  <a:lumMod val="80000"/>
                  <a:lumOff val="20000"/>
                  <a:alpha val="100000"/>
                </a:schemeClr>
              </a:gs>
            </a:gsLst>
            <a:lin ang="10800000" scaled="0"/>
          </a:gradFill>
          <a:ln w="15875">
            <a:noFill/>
          </a:ln>
          <a:effectLst/>
        </p:spPr>
        <p:txBody>
          <a:bodyPr vert="horz" wrap="square" lIns="91440" tIns="45721" rIns="91440" bIns="45721" numCol="1" anchor="t" anchorCtr="0" compatLnSpc="1"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72" name="Freeform 1"/>
          <p:cNvSpPr/>
          <p:nvPr>
            <p:custDataLst>
              <p:tags r:id="rId75"/>
            </p:custDataLst>
          </p:nvPr>
        </p:nvSpPr>
        <p:spPr bwMode="auto">
          <a:xfrm flipV="1">
            <a:off x="6108700" y="1427480"/>
            <a:ext cx="857885" cy="1729105"/>
          </a:xfrm>
          <a:custGeom>
            <a:avLst/>
            <a:gdLst>
              <a:gd name="T0" fmla="*/ 64 w 128"/>
              <a:gd name="T1" fmla="*/ 0 h 258"/>
              <a:gd name="T2" fmla="*/ 0 w 128"/>
              <a:gd name="T3" fmla="*/ 64 h 258"/>
              <a:gd name="T4" fmla="*/ 64 w 128"/>
              <a:gd name="T5" fmla="*/ 128 h 258"/>
              <a:gd name="T6" fmla="*/ 79 w 128"/>
              <a:gd name="T7" fmla="*/ 128 h 258"/>
              <a:gd name="T8" fmla="*/ 63 w 128"/>
              <a:gd name="T9" fmla="*/ 112 h 258"/>
              <a:gd name="T10" fmla="*/ 79 w 128"/>
              <a:gd name="T11" fmla="*/ 96 h 258"/>
              <a:gd name="T12" fmla="*/ 64 w 128"/>
              <a:gd name="T13" fmla="*/ 96 h 258"/>
              <a:gd name="T14" fmla="*/ 32 w 128"/>
              <a:gd name="T15" fmla="*/ 64 h 258"/>
              <a:gd name="T16" fmla="*/ 64 w 128"/>
              <a:gd name="T17" fmla="*/ 32 h 258"/>
              <a:gd name="T18" fmla="*/ 96 w 128"/>
              <a:gd name="T19" fmla="*/ 64 h 258"/>
              <a:gd name="T20" fmla="*/ 96 w 128"/>
              <a:gd name="T21" fmla="*/ 242 h 258"/>
              <a:gd name="T22" fmla="*/ 112 w 128"/>
              <a:gd name="T23" fmla="*/ 258 h 258"/>
              <a:gd name="T24" fmla="*/ 128 w 128"/>
              <a:gd name="T25" fmla="*/ 242 h 258"/>
              <a:gd name="T26" fmla="*/ 128 w 128"/>
              <a:gd name="T27" fmla="*/ 64 h 258"/>
              <a:gd name="T28" fmla="*/ 64 w 128"/>
              <a:gd name="T29" fmla="*/ 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25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79" y="96"/>
                  <a:pt x="79" y="96"/>
                  <a:pt x="79" y="96"/>
                </a:cubicBezTo>
                <a:cubicBezTo>
                  <a:pt x="64" y="96"/>
                  <a:pt x="64" y="96"/>
                  <a:pt x="64" y="96"/>
                </a:cubicBezTo>
                <a:cubicBezTo>
                  <a:pt x="46" y="96"/>
                  <a:pt x="32" y="82"/>
                  <a:pt x="32" y="64"/>
                </a:cubicBezTo>
                <a:cubicBezTo>
                  <a:pt x="32" y="46"/>
                  <a:pt x="46" y="32"/>
                  <a:pt x="64" y="32"/>
                </a:cubicBezTo>
                <a:cubicBezTo>
                  <a:pt x="82" y="32"/>
                  <a:pt x="96" y="46"/>
                  <a:pt x="96" y="64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28" y="242"/>
                  <a:pt x="128" y="242"/>
                  <a:pt x="128" y="242"/>
                </a:cubicBezTo>
                <a:cubicBezTo>
                  <a:pt x="128" y="64"/>
                  <a:pt x="128" y="64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5875">
            <a:noFill/>
          </a:ln>
          <a:effectLst/>
        </p:spPr>
        <p:txBody>
          <a:bodyPr vert="horz" wrap="square" lIns="91440" tIns="45721" rIns="91440" bIns="45721" numCol="1" anchor="t" anchorCtr="0" compatLnSpc="1"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73" name="Freeform 4"/>
          <p:cNvSpPr/>
          <p:nvPr>
            <p:custDataLst>
              <p:tags r:id="rId76"/>
            </p:custDataLst>
          </p:nvPr>
        </p:nvSpPr>
        <p:spPr bwMode="auto">
          <a:xfrm flipV="1">
            <a:off x="6571615" y="2298700"/>
            <a:ext cx="1749425" cy="857885"/>
          </a:xfrm>
          <a:custGeom>
            <a:avLst/>
            <a:gdLst>
              <a:gd name="T0" fmla="*/ 197 w 261"/>
              <a:gd name="T1" fmla="*/ 0 h 128"/>
              <a:gd name="T2" fmla="*/ 133 w 261"/>
              <a:gd name="T3" fmla="*/ 64 h 128"/>
              <a:gd name="T4" fmla="*/ 133 w 261"/>
              <a:gd name="T5" fmla="*/ 79 h 128"/>
              <a:gd name="T6" fmla="*/ 149 w 261"/>
              <a:gd name="T7" fmla="*/ 63 h 128"/>
              <a:gd name="T8" fmla="*/ 165 w 261"/>
              <a:gd name="T9" fmla="*/ 79 h 128"/>
              <a:gd name="T10" fmla="*/ 165 w 261"/>
              <a:gd name="T11" fmla="*/ 64 h 128"/>
              <a:gd name="T12" fmla="*/ 197 w 261"/>
              <a:gd name="T13" fmla="*/ 32 h 128"/>
              <a:gd name="T14" fmla="*/ 229 w 261"/>
              <a:gd name="T15" fmla="*/ 64 h 128"/>
              <a:gd name="T16" fmla="*/ 197 w 261"/>
              <a:gd name="T17" fmla="*/ 96 h 128"/>
              <a:gd name="T18" fmla="*/ 16 w 261"/>
              <a:gd name="T19" fmla="*/ 96 h 128"/>
              <a:gd name="T20" fmla="*/ 0 w 261"/>
              <a:gd name="T21" fmla="*/ 112 h 128"/>
              <a:gd name="T22" fmla="*/ 16 w 261"/>
              <a:gd name="T23" fmla="*/ 128 h 128"/>
              <a:gd name="T24" fmla="*/ 133 w 261"/>
              <a:gd name="T25" fmla="*/ 128 h 128"/>
              <a:gd name="T26" fmla="*/ 165 w 261"/>
              <a:gd name="T27" fmla="*/ 128 h 128"/>
              <a:gd name="T28" fmla="*/ 197 w 261"/>
              <a:gd name="T29" fmla="*/ 128 h 128"/>
              <a:gd name="T30" fmla="*/ 261 w 261"/>
              <a:gd name="T31" fmla="*/ 64 h 128"/>
              <a:gd name="T32" fmla="*/ 197 w 261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1" h="128">
                <a:moveTo>
                  <a:pt x="197" y="0"/>
                </a:moveTo>
                <a:cubicBezTo>
                  <a:pt x="162" y="0"/>
                  <a:pt x="133" y="29"/>
                  <a:pt x="133" y="64"/>
                </a:cubicBezTo>
                <a:cubicBezTo>
                  <a:pt x="133" y="79"/>
                  <a:pt x="133" y="79"/>
                  <a:pt x="133" y="79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65" y="79"/>
                  <a:pt x="165" y="79"/>
                  <a:pt x="165" y="79"/>
                </a:cubicBezTo>
                <a:cubicBezTo>
                  <a:pt x="165" y="64"/>
                  <a:pt x="165" y="64"/>
                  <a:pt x="165" y="64"/>
                </a:cubicBezTo>
                <a:cubicBezTo>
                  <a:pt x="165" y="46"/>
                  <a:pt x="179" y="32"/>
                  <a:pt x="197" y="32"/>
                </a:cubicBezTo>
                <a:cubicBezTo>
                  <a:pt x="215" y="32"/>
                  <a:pt x="229" y="46"/>
                  <a:pt x="229" y="64"/>
                </a:cubicBezTo>
                <a:cubicBezTo>
                  <a:pt x="229" y="82"/>
                  <a:pt x="215" y="96"/>
                  <a:pt x="197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0" y="112"/>
                  <a:pt x="0" y="112"/>
                  <a:pt x="0" y="112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33" y="128"/>
                  <a:pt x="133" y="128"/>
                  <a:pt x="133" y="128"/>
                </a:cubicBezTo>
                <a:cubicBezTo>
                  <a:pt x="165" y="128"/>
                  <a:pt x="165" y="128"/>
                  <a:pt x="165" y="128"/>
                </a:cubicBezTo>
                <a:cubicBezTo>
                  <a:pt x="197" y="128"/>
                  <a:pt x="197" y="128"/>
                  <a:pt x="197" y="128"/>
                </a:cubicBezTo>
                <a:cubicBezTo>
                  <a:pt x="232" y="128"/>
                  <a:pt x="261" y="99"/>
                  <a:pt x="261" y="64"/>
                </a:cubicBezTo>
                <a:cubicBezTo>
                  <a:pt x="261" y="29"/>
                  <a:pt x="232" y="0"/>
                  <a:pt x="197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5875">
            <a:noFill/>
          </a:ln>
          <a:effectLst/>
        </p:spPr>
        <p:txBody>
          <a:bodyPr vert="horz" wrap="square" lIns="91440" tIns="45721" rIns="91440" bIns="45721" numCol="1" anchor="t" anchorCtr="0" compatLnSpc="1"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74" name="Freeform 2"/>
          <p:cNvSpPr/>
          <p:nvPr>
            <p:custDataLst>
              <p:tags r:id="rId77"/>
            </p:custDataLst>
          </p:nvPr>
        </p:nvSpPr>
        <p:spPr bwMode="auto">
          <a:xfrm flipV="1">
            <a:off x="6108700" y="944245"/>
            <a:ext cx="1749425" cy="857885"/>
          </a:xfrm>
          <a:custGeom>
            <a:avLst/>
            <a:gdLst>
              <a:gd name="connsiteX0" fmla="*/ 1816 w 4924"/>
              <a:gd name="connsiteY0" fmla="*/ 883 h 2415"/>
              <a:gd name="connsiteX1" fmla="*/ 1811 w 4924"/>
              <a:gd name="connsiteY1" fmla="*/ 1208 h 2415"/>
              <a:gd name="connsiteX2" fmla="*/ 1207 w 4924"/>
              <a:gd name="connsiteY2" fmla="*/ 1811 h 2415"/>
              <a:gd name="connsiteX3" fmla="*/ 604 w 4924"/>
              <a:gd name="connsiteY3" fmla="*/ 1208 h 2415"/>
              <a:gd name="connsiteX4" fmla="*/ 1207 w 4924"/>
              <a:gd name="connsiteY4" fmla="*/ 604 h 2415"/>
              <a:gd name="connsiteX5" fmla="*/ 4622 w 4924"/>
              <a:gd name="connsiteY5" fmla="*/ 604 h 2415"/>
              <a:gd name="connsiteX6" fmla="*/ 4924 w 4924"/>
              <a:gd name="connsiteY6" fmla="*/ 302 h 2415"/>
              <a:gd name="connsiteX7" fmla="*/ 4622 w 4924"/>
              <a:gd name="connsiteY7" fmla="*/ 0 h 2415"/>
              <a:gd name="connsiteX8" fmla="*/ 1207 w 4924"/>
              <a:gd name="connsiteY8" fmla="*/ 0 h 2415"/>
              <a:gd name="connsiteX9" fmla="*/ 0 w 4924"/>
              <a:gd name="connsiteY9" fmla="*/ 1208 h 2415"/>
              <a:gd name="connsiteX10" fmla="*/ 1207 w 4924"/>
              <a:gd name="connsiteY10" fmla="*/ 2415 h 2415"/>
              <a:gd name="connsiteX11" fmla="*/ 2415 w 4924"/>
              <a:gd name="connsiteY11" fmla="*/ 1208 h 2415"/>
              <a:gd name="connsiteX12" fmla="*/ 2416 w 4924"/>
              <a:gd name="connsiteY12" fmla="*/ 887 h 2415"/>
              <a:gd name="connsiteX13" fmla="*/ 2116 w 4924"/>
              <a:gd name="connsiteY13" fmla="*/ 1187 h 2415"/>
              <a:gd name="connsiteX14" fmla="*/ 1816 w 4924"/>
              <a:gd name="connsiteY14" fmla="*/ 883 h 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0" t="0" r="r" b="b"/>
            <a:pathLst>
              <a:path w="4924" h="2415">
                <a:moveTo>
                  <a:pt x="1816" y="883"/>
                </a:moveTo>
                <a:cubicBezTo>
                  <a:pt x="1816" y="1167"/>
                  <a:pt x="1811" y="1208"/>
                  <a:pt x="1811" y="1208"/>
                </a:cubicBezTo>
                <a:cubicBezTo>
                  <a:pt x="1811" y="1547"/>
                  <a:pt x="1547" y="1811"/>
                  <a:pt x="1207" y="1811"/>
                </a:cubicBezTo>
                <a:cubicBezTo>
                  <a:pt x="868" y="1811"/>
                  <a:pt x="604" y="1547"/>
                  <a:pt x="604" y="1208"/>
                </a:cubicBezTo>
                <a:cubicBezTo>
                  <a:pt x="604" y="868"/>
                  <a:pt x="868" y="604"/>
                  <a:pt x="1207" y="604"/>
                </a:cubicBezTo>
                <a:cubicBezTo>
                  <a:pt x="4622" y="604"/>
                  <a:pt x="4622" y="604"/>
                  <a:pt x="4622" y="604"/>
                </a:cubicBezTo>
                <a:cubicBezTo>
                  <a:pt x="4924" y="302"/>
                  <a:pt x="4924" y="302"/>
                  <a:pt x="4924" y="302"/>
                </a:cubicBezTo>
                <a:cubicBezTo>
                  <a:pt x="4622" y="0"/>
                  <a:pt x="4622" y="0"/>
                  <a:pt x="4622" y="0"/>
                </a:cubicBezTo>
                <a:cubicBezTo>
                  <a:pt x="1207" y="0"/>
                  <a:pt x="1207" y="0"/>
                  <a:pt x="1207" y="0"/>
                </a:cubicBezTo>
                <a:cubicBezTo>
                  <a:pt x="547" y="0"/>
                  <a:pt x="0" y="547"/>
                  <a:pt x="0" y="1208"/>
                </a:cubicBezTo>
                <a:cubicBezTo>
                  <a:pt x="0" y="1868"/>
                  <a:pt x="547" y="2415"/>
                  <a:pt x="1207" y="2415"/>
                </a:cubicBezTo>
                <a:cubicBezTo>
                  <a:pt x="1868" y="2415"/>
                  <a:pt x="2415" y="1868"/>
                  <a:pt x="2415" y="1208"/>
                </a:cubicBezTo>
                <a:cubicBezTo>
                  <a:pt x="2415" y="924"/>
                  <a:pt x="2416" y="887"/>
                  <a:pt x="2416" y="887"/>
                </a:cubicBezTo>
                <a:cubicBezTo>
                  <a:pt x="2114" y="1189"/>
                  <a:pt x="2116" y="1187"/>
                  <a:pt x="2116" y="1187"/>
                </a:cubicBezTo>
                <a:lnTo>
                  <a:pt x="1816" y="883"/>
                </a:lnTo>
                <a:close/>
              </a:path>
            </a:pathLst>
          </a:custGeom>
          <a:solidFill>
            <a:schemeClr val="accent1"/>
          </a:solidFill>
          <a:ln w="15875">
            <a:noFill/>
          </a:ln>
          <a:effectLst/>
        </p:spPr>
        <p:txBody>
          <a:bodyPr vert="horz" wrap="square" lIns="91440" tIns="45721" rIns="91440" bIns="45721" numCol="1" anchor="t" anchorCtr="0" compatLnSpc="1">
            <a:noAutofit/>
          </a:bodyPr>
          <a:p>
            <a:pPr lvl="0" algn="l">
              <a:buClrTx/>
              <a:buSzTx/>
              <a:buFontTx/>
            </a:pPr>
            <a:endParaRPr 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240780" y="1152525"/>
            <a:ext cx="55118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</a:t>
            </a:r>
            <a:endParaRPr lang="zh-CN" altLang="en-US" sz="1600" b="1" dirty="0" smtClean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595870" y="2489200"/>
            <a:ext cx="593725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</a:t>
            </a:r>
            <a:endParaRPr lang="zh-CN" altLang="en-US" sz="1600" b="1" dirty="0" smtClean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261735" y="2489200"/>
            <a:ext cx="55118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</a:t>
            </a:r>
            <a:endParaRPr lang="zh-CN" altLang="en-US" sz="1600" b="1" dirty="0" smtClean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1" name="组合 120"/>
          <p:cNvGrpSpPr/>
          <p:nvPr>
            <p:custDataLst>
              <p:tags r:id="rId78"/>
            </p:custDataLst>
          </p:nvPr>
        </p:nvGrpSpPr>
        <p:grpSpPr>
          <a:xfrm>
            <a:off x="8917305" y="849630"/>
            <a:ext cx="2493645" cy="2478405"/>
            <a:chOff x="15017" y="1884"/>
            <a:chExt cx="2420" cy="2412"/>
          </a:xfrm>
        </p:grpSpPr>
        <p:sp>
          <p:nvSpPr>
            <p:cNvPr id="73" name="图片 2" descr="E:\关系图\SVG\箭头资源 7.svg箭头资源 7"/>
            <p:cNvSpPr/>
            <p:nvPr>
              <p:custDataLst>
                <p:tags r:id="rId79"/>
              </p:custDataLst>
            </p:nvPr>
          </p:nvSpPr>
          <p:spPr>
            <a:xfrm rot="5400000">
              <a:off x="16223" y="2278"/>
              <a:ext cx="1481" cy="949"/>
            </a:xfrm>
            <a:custGeom>
              <a:avLst/>
              <a:gdLst>
                <a:gd name="connsiteX0" fmla="*/ 0 w 2037220"/>
                <a:gd name="connsiteY0" fmla="*/ 1304686 h 1304685"/>
                <a:gd name="connsiteX1" fmla="*/ 0 w 2037220"/>
                <a:gd name="connsiteY1" fmla="*/ 605603 h 1304685"/>
                <a:gd name="connsiteX2" fmla="*/ 435329 w 2037220"/>
                <a:gd name="connsiteY2" fmla="*/ 170539 h 1304685"/>
                <a:gd name="connsiteX3" fmla="*/ 1503573 w 2037220"/>
                <a:gd name="connsiteY3" fmla="*/ 170539 h 1304685"/>
                <a:gd name="connsiteX4" fmla="*/ 1503573 w 2037220"/>
                <a:gd name="connsiteY4" fmla="*/ 0 h 1304685"/>
                <a:gd name="connsiteX5" fmla="*/ 2037220 w 2037220"/>
                <a:gd name="connsiteY5" fmla="*/ 474477 h 1304685"/>
                <a:gd name="connsiteX6" fmla="*/ 1504772 w 2037220"/>
                <a:gd name="connsiteY6" fmla="*/ 960829 h 1304685"/>
                <a:gd name="connsiteX7" fmla="*/ 1504772 w 2037220"/>
                <a:gd name="connsiteY7" fmla="*/ 785363 h 1304685"/>
                <a:gd name="connsiteX8" fmla="*/ 758196 w 2037220"/>
                <a:gd name="connsiteY8" fmla="*/ 785363 h 1304685"/>
                <a:gd name="connsiteX9" fmla="*/ 653638 w 2037220"/>
                <a:gd name="connsiteY9" fmla="*/ 828813 h 1304685"/>
                <a:gd name="connsiteX10" fmla="*/ 610560 w 2037220"/>
                <a:gd name="connsiteY10" fmla="*/ 933543 h 1304685"/>
                <a:gd name="connsiteX11" fmla="*/ 611760 w 2037220"/>
                <a:gd name="connsiteY11" fmla="*/ 1304686 h 1304685"/>
                <a:gd name="connsiteX12" fmla="*/ 305880 w 2037220"/>
                <a:gd name="connsiteY12" fmla="*/ 967335 h 1304685"/>
                <a:gd name="connsiteX13" fmla="*/ 0 w 2037220"/>
                <a:gd name="connsiteY13" fmla="*/ 1304686 h 130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7220" h="1304685">
                  <a:moveTo>
                    <a:pt x="0" y="1304686"/>
                  </a:moveTo>
                  <a:lnTo>
                    <a:pt x="0" y="605603"/>
                  </a:lnTo>
                  <a:cubicBezTo>
                    <a:pt x="139" y="365233"/>
                    <a:pt x="195022" y="170469"/>
                    <a:pt x="435329" y="170539"/>
                  </a:cubicBezTo>
                  <a:lnTo>
                    <a:pt x="1503573" y="170539"/>
                  </a:lnTo>
                  <a:lnTo>
                    <a:pt x="1503573" y="0"/>
                  </a:lnTo>
                  <a:lnTo>
                    <a:pt x="2037220" y="474477"/>
                  </a:lnTo>
                  <a:lnTo>
                    <a:pt x="1504772" y="960829"/>
                  </a:lnTo>
                  <a:lnTo>
                    <a:pt x="1504772" y="785363"/>
                  </a:lnTo>
                  <a:lnTo>
                    <a:pt x="758196" y="785363"/>
                  </a:lnTo>
                  <a:cubicBezTo>
                    <a:pt x="718957" y="785382"/>
                    <a:pt x="681340" y="801015"/>
                    <a:pt x="653638" y="828813"/>
                  </a:cubicBezTo>
                  <a:cubicBezTo>
                    <a:pt x="625943" y="856611"/>
                    <a:pt x="610443" y="894293"/>
                    <a:pt x="610560" y="933543"/>
                  </a:cubicBezTo>
                  <a:lnTo>
                    <a:pt x="611760" y="1304686"/>
                  </a:lnTo>
                  <a:lnTo>
                    <a:pt x="305880" y="967335"/>
                  </a:lnTo>
                  <a:lnTo>
                    <a:pt x="0" y="1304686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50800" dist="38100" dir="8100000" algn="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vert270" wrap="square" lIns="923925" tIns="108000" rIns="1008000" bIns="45061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70000"/>
                        </a:srgb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zh-CN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图片 5" descr="E:\关系图\SVG\箭头资源 7.svg箭头资源 7"/>
            <p:cNvSpPr/>
            <p:nvPr>
              <p:custDataLst>
                <p:tags r:id="rId80"/>
              </p:custDataLst>
            </p:nvPr>
          </p:nvSpPr>
          <p:spPr>
            <a:xfrm rot="16200000">
              <a:off x="14751" y="2959"/>
              <a:ext cx="1481" cy="949"/>
            </a:xfrm>
            <a:custGeom>
              <a:avLst/>
              <a:gdLst>
                <a:gd name="connsiteX0" fmla="*/ 0 w 2037220"/>
                <a:gd name="connsiteY0" fmla="*/ 1304686 h 1304685"/>
                <a:gd name="connsiteX1" fmla="*/ 0 w 2037220"/>
                <a:gd name="connsiteY1" fmla="*/ 605603 h 1304685"/>
                <a:gd name="connsiteX2" fmla="*/ 435329 w 2037220"/>
                <a:gd name="connsiteY2" fmla="*/ 170539 h 1304685"/>
                <a:gd name="connsiteX3" fmla="*/ 1503573 w 2037220"/>
                <a:gd name="connsiteY3" fmla="*/ 170539 h 1304685"/>
                <a:gd name="connsiteX4" fmla="*/ 1503573 w 2037220"/>
                <a:gd name="connsiteY4" fmla="*/ 0 h 1304685"/>
                <a:gd name="connsiteX5" fmla="*/ 2037220 w 2037220"/>
                <a:gd name="connsiteY5" fmla="*/ 474477 h 1304685"/>
                <a:gd name="connsiteX6" fmla="*/ 1504772 w 2037220"/>
                <a:gd name="connsiteY6" fmla="*/ 960829 h 1304685"/>
                <a:gd name="connsiteX7" fmla="*/ 1504772 w 2037220"/>
                <a:gd name="connsiteY7" fmla="*/ 785363 h 1304685"/>
                <a:gd name="connsiteX8" fmla="*/ 758196 w 2037220"/>
                <a:gd name="connsiteY8" fmla="*/ 785363 h 1304685"/>
                <a:gd name="connsiteX9" fmla="*/ 653638 w 2037220"/>
                <a:gd name="connsiteY9" fmla="*/ 828813 h 1304685"/>
                <a:gd name="connsiteX10" fmla="*/ 610560 w 2037220"/>
                <a:gd name="connsiteY10" fmla="*/ 933543 h 1304685"/>
                <a:gd name="connsiteX11" fmla="*/ 611760 w 2037220"/>
                <a:gd name="connsiteY11" fmla="*/ 1304686 h 1304685"/>
                <a:gd name="connsiteX12" fmla="*/ 305880 w 2037220"/>
                <a:gd name="connsiteY12" fmla="*/ 967335 h 1304685"/>
                <a:gd name="connsiteX13" fmla="*/ 0 w 2037220"/>
                <a:gd name="connsiteY13" fmla="*/ 1304686 h 130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7220" h="1304685">
                  <a:moveTo>
                    <a:pt x="0" y="1304686"/>
                  </a:moveTo>
                  <a:lnTo>
                    <a:pt x="0" y="605603"/>
                  </a:lnTo>
                  <a:cubicBezTo>
                    <a:pt x="139" y="365233"/>
                    <a:pt x="195022" y="170469"/>
                    <a:pt x="435329" y="170539"/>
                  </a:cubicBezTo>
                  <a:lnTo>
                    <a:pt x="1503573" y="170539"/>
                  </a:lnTo>
                  <a:lnTo>
                    <a:pt x="1503573" y="0"/>
                  </a:lnTo>
                  <a:lnTo>
                    <a:pt x="2037220" y="474477"/>
                  </a:lnTo>
                  <a:lnTo>
                    <a:pt x="1504772" y="960829"/>
                  </a:lnTo>
                  <a:lnTo>
                    <a:pt x="1504772" y="785363"/>
                  </a:lnTo>
                  <a:lnTo>
                    <a:pt x="758196" y="785363"/>
                  </a:lnTo>
                  <a:cubicBezTo>
                    <a:pt x="718957" y="785382"/>
                    <a:pt x="681340" y="801015"/>
                    <a:pt x="653638" y="828813"/>
                  </a:cubicBezTo>
                  <a:cubicBezTo>
                    <a:pt x="625943" y="856611"/>
                    <a:pt x="610443" y="894293"/>
                    <a:pt x="610560" y="933543"/>
                  </a:cubicBezTo>
                  <a:lnTo>
                    <a:pt x="611760" y="1304686"/>
                  </a:lnTo>
                  <a:lnTo>
                    <a:pt x="305880" y="967335"/>
                  </a:lnTo>
                  <a:lnTo>
                    <a:pt x="0" y="1304686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71000">
                  <a:schemeClr val="accent2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50800" dist="38100" dir="8100000" algn="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eaVert" wrap="square" lIns="580390" tIns="434340" rIns="885965" bIns="79200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70000"/>
                        </a:srgb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zh-CN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图片 3" descr="E:\关系图\SVG\箭头资源 7.svg箭头资源 7"/>
            <p:cNvSpPr/>
            <p:nvPr>
              <p:custDataLst>
                <p:tags r:id="rId81"/>
              </p:custDataLst>
            </p:nvPr>
          </p:nvSpPr>
          <p:spPr>
            <a:xfrm>
              <a:off x="15142" y="1884"/>
              <a:ext cx="1481" cy="949"/>
            </a:xfrm>
            <a:custGeom>
              <a:avLst/>
              <a:gdLst>
                <a:gd name="connsiteX0" fmla="*/ 0 w 2037220"/>
                <a:gd name="connsiteY0" fmla="*/ 1304686 h 1304685"/>
                <a:gd name="connsiteX1" fmla="*/ 0 w 2037220"/>
                <a:gd name="connsiteY1" fmla="*/ 605603 h 1304685"/>
                <a:gd name="connsiteX2" fmla="*/ 435329 w 2037220"/>
                <a:gd name="connsiteY2" fmla="*/ 170539 h 1304685"/>
                <a:gd name="connsiteX3" fmla="*/ 1503573 w 2037220"/>
                <a:gd name="connsiteY3" fmla="*/ 170539 h 1304685"/>
                <a:gd name="connsiteX4" fmla="*/ 1503573 w 2037220"/>
                <a:gd name="connsiteY4" fmla="*/ 0 h 1304685"/>
                <a:gd name="connsiteX5" fmla="*/ 2037220 w 2037220"/>
                <a:gd name="connsiteY5" fmla="*/ 474477 h 1304685"/>
                <a:gd name="connsiteX6" fmla="*/ 1504772 w 2037220"/>
                <a:gd name="connsiteY6" fmla="*/ 960829 h 1304685"/>
                <a:gd name="connsiteX7" fmla="*/ 1504772 w 2037220"/>
                <a:gd name="connsiteY7" fmla="*/ 785363 h 1304685"/>
                <a:gd name="connsiteX8" fmla="*/ 758196 w 2037220"/>
                <a:gd name="connsiteY8" fmla="*/ 785363 h 1304685"/>
                <a:gd name="connsiteX9" fmla="*/ 653638 w 2037220"/>
                <a:gd name="connsiteY9" fmla="*/ 828813 h 1304685"/>
                <a:gd name="connsiteX10" fmla="*/ 610560 w 2037220"/>
                <a:gd name="connsiteY10" fmla="*/ 933543 h 1304685"/>
                <a:gd name="connsiteX11" fmla="*/ 611760 w 2037220"/>
                <a:gd name="connsiteY11" fmla="*/ 1304686 h 1304685"/>
                <a:gd name="connsiteX12" fmla="*/ 305880 w 2037220"/>
                <a:gd name="connsiteY12" fmla="*/ 967335 h 1304685"/>
                <a:gd name="connsiteX13" fmla="*/ 0 w 2037220"/>
                <a:gd name="connsiteY13" fmla="*/ 1304686 h 130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7220" h="1304685">
                  <a:moveTo>
                    <a:pt x="0" y="1304686"/>
                  </a:moveTo>
                  <a:lnTo>
                    <a:pt x="0" y="605603"/>
                  </a:lnTo>
                  <a:cubicBezTo>
                    <a:pt x="139" y="365233"/>
                    <a:pt x="195022" y="170469"/>
                    <a:pt x="435329" y="170539"/>
                  </a:cubicBezTo>
                  <a:lnTo>
                    <a:pt x="1503573" y="170539"/>
                  </a:lnTo>
                  <a:lnTo>
                    <a:pt x="1503573" y="0"/>
                  </a:lnTo>
                  <a:lnTo>
                    <a:pt x="2037220" y="474477"/>
                  </a:lnTo>
                  <a:lnTo>
                    <a:pt x="1504772" y="960829"/>
                  </a:lnTo>
                  <a:lnTo>
                    <a:pt x="1504772" y="785363"/>
                  </a:lnTo>
                  <a:lnTo>
                    <a:pt x="758196" y="785363"/>
                  </a:lnTo>
                  <a:cubicBezTo>
                    <a:pt x="718957" y="785382"/>
                    <a:pt x="681340" y="801015"/>
                    <a:pt x="653638" y="828813"/>
                  </a:cubicBezTo>
                  <a:cubicBezTo>
                    <a:pt x="625943" y="856611"/>
                    <a:pt x="610443" y="894293"/>
                    <a:pt x="610560" y="933543"/>
                  </a:cubicBezTo>
                  <a:lnTo>
                    <a:pt x="611760" y="1304686"/>
                  </a:lnTo>
                  <a:lnTo>
                    <a:pt x="305880" y="967335"/>
                  </a:lnTo>
                  <a:lnTo>
                    <a:pt x="0" y="1304686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50800" dist="38100" dir="8100000" algn="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784225" tIns="312420" rIns="682130" bIns="656985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70000"/>
                        </a:srgb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</a:t>
              </a:r>
              <a:endParaRPr lang="zh-CN" altLang="zh-CN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任意多边形: 形状 37"/>
            <p:cNvSpPr/>
            <p:nvPr>
              <p:custDataLst>
                <p:tags r:id="rId82"/>
              </p:custDataLst>
            </p:nvPr>
          </p:nvSpPr>
          <p:spPr>
            <a:xfrm>
              <a:off x="15828" y="3348"/>
              <a:ext cx="1481" cy="949"/>
            </a:xfrm>
            <a:custGeom>
              <a:avLst/>
              <a:gdLst>
                <a:gd name="connsiteX0" fmla="*/ 1425460 w 2037220"/>
                <a:gd name="connsiteY0" fmla="*/ 0 h 1304686"/>
                <a:gd name="connsiteX1" fmla="*/ 1731340 w 2037220"/>
                <a:gd name="connsiteY1" fmla="*/ 337351 h 1304686"/>
                <a:gd name="connsiteX2" fmla="*/ 2037220 w 2037220"/>
                <a:gd name="connsiteY2" fmla="*/ 0 h 1304686"/>
                <a:gd name="connsiteX3" fmla="*/ 2037220 w 2037220"/>
                <a:gd name="connsiteY3" fmla="*/ 699083 h 1304686"/>
                <a:gd name="connsiteX4" fmla="*/ 1601891 w 2037220"/>
                <a:gd name="connsiteY4" fmla="*/ 1134147 h 1304686"/>
                <a:gd name="connsiteX5" fmla="*/ 533647 w 2037220"/>
                <a:gd name="connsiteY5" fmla="*/ 1134147 h 1304686"/>
                <a:gd name="connsiteX6" fmla="*/ 533647 w 2037220"/>
                <a:gd name="connsiteY6" fmla="*/ 1304686 h 1304686"/>
                <a:gd name="connsiteX7" fmla="*/ 0 w 2037220"/>
                <a:gd name="connsiteY7" fmla="*/ 830209 h 1304686"/>
                <a:gd name="connsiteX8" fmla="*/ 532448 w 2037220"/>
                <a:gd name="connsiteY8" fmla="*/ 343857 h 1304686"/>
                <a:gd name="connsiteX9" fmla="*/ 532448 w 2037220"/>
                <a:gd name="connsiteY9" fmla="*/ 519323 h 1304686"/>
                <a:gd name="connsiteX10" fmla="*/ 1279024 w 2037220"/>
                <a:gd name="connsiteY10" fmla="*/ 519323 h 1304686"/>
                <a:gd name="connsiteX11" fmla="*/ 1383582 w 2037220"/>
                <a:gd name="connsiteY11" fmla="*/ 475873 h 1304686"/>
                <a:gd name="connsiteX12" fmla="*/ 1426660 w 2037220"/>
                <a:gd name="connsiteY12" fmla="*/ 371143 h 1304686"/>
                <a:gd name="connsiteX13" fmla="*/ 1425460 w 2037220"/>
                <a:gd name="connsiteY13" fmla="*/ 0 h 130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7220" h="1304686">
                  <a:moveTo>
                    <a:pt x="1425460" y="0"/>
                  </a:moveTo>
                  <a:lnTo>
                    <a:pt x="1731340" y="337351"/>
                  </a:lnTo>
                  <a:lnTo>
                    <a:pt x="2037220" y="0"/>
                  </a:lnTo>
                  <a:lnTo>
                    <a:pt x="2037220" y="699083"/>
                  </a:lnTo>
                  <a:cubicBezTo>
                    <a:pt x="2037081" y="939453"/>
                    <a:pt x="1842198" y="1134217"/>
                    <a:pt x="1601891" y="1134147"/>
                  </a:cubicBezTo>
                  <a:lnTo>
                    <a:pt x="533647" y="1134147"/>
                  </a:lnTo>
                  <a:lnTo>
                    <a:pt x="533647" y="1304686"/>
                  </a:lnTo>
                  <a:lnTo>
                    <a:pt x="0" y="830209"/>
                  </a:lnTo>
                  <a:lnTo>
                    <a:pt x="532448" y="343857"/>
                  </a:lnTo>
                  <a:lnTo>
                    <a:pt x="532448" y="519323"/>
                  </a:lnTo>
                  <a:lnTo>
                    <a:pt x="1279024" y="519323"/>
                  </a:lnTo>
                  <a:cubicBezTo>
                    <a:pt x="1318263" y="519304"/>
                    <a:pt x="1355880" y="503671"/>
                    <a:pt x="1383582" y="475873"/>
                  </a:cubicBezTo>
                  <a:cubicBezTo>
                    <a:pt x="1411277" y="448075"/>
                    <a:pt x="1426777" y="410393"/>
                    <a:pt x="1426660" y="371143"/>
                  </a:cubicBezTo>
                  <a:lnTo>
                    <a:pt x="142546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71000">
                  <a:schemeClr val="accent1">
                    <a:alpha val="10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00000" tIns="792000" rIns="828000" bIns="45061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70000"/>
                        </a:srgb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2800" b="1" dirty="0">
                <a:gradFill>
                  <a:gsLst>
                    <a:gs pos="0">
                      <a:srgbClr val="FFFFFF"/>
                    </a:gs>
                    <a:gs pos="100000">
                      <a:srgbClr val="FFFFFF">
                        <a:alpha val="70000"/>
                      </a:srgbClr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文本框 123"/>
          <p:cNvSpPr txBox="1"/>
          <p:nvPr/>
        </p:nvSpPr>
        <p:spPr>
          <a:xfrm>
            <a:off x="9034145" y="981075"/>
            <a:ext cx="71882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10560050" y="1052830"/>
            <a:ext cx="71882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10560050" y="2670810"/>
            <a:ext cx="71882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9021445" y="2729865"/>
            <a:ext cx="718820" cy="472440"/>
          </a:xfrm>
          <a:prstGeom prst="rect">
            <a:avLst/>
          </a:prstGeom>
          <a:noFill/>
        </p:spPr>
        <p:txBody>
          <a:bodyPr wrap="square" lIns="180000" spcCol="468000" rtlCol="0" anchor="ctr" anchorCtr="0">
            <a:noAutofit/>
          </a:bodyPr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处置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8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动态</a:t>
            </a:r>
            <a:r>
              <a:rPr lang="zh-CN" altLang="en-US">
                <a:sym typeface="+mn-ea"/>
              </a:rPr>
              <a:t>演化类关系框架</a:t>
            </a:r>
            <a:endParaRPr lang="zh-CN" altLang="en-US"/>
          </a:p>
        </p:txBody>
      </p:sp>
      <p:sp>
        <p:nvSpPr>
          <p:cNvPr id="112" name="矩形: 圆角 4"/>
          <p:cNvSpPr/>
          <p:nvPr>
            <p:custDataLst>
              <p:tags r:id="rId1"/>
            </p:custDataLst>
          </p:nvPr>
        </p:nvSpPr>
        <p:spPr>
          <a:xfrm>
            <a:off x="3271520" y="777875"/>
            <a:ext cx="2179955" cy="2860040"/>
          </a:xfrm>
          <a:prstGeom prst="roundRect">
            <a:avLst>
              <a:gd name="adj" fmla="val 5926"/>
            </a:avLst>
          </a:prstGeom>
          <a:solidFill>
            <a:sysClr val="window" lastClr="FFFFFF">
              <a:alpha val="15000"/>
            </a:sysClr>
          </a:solidFill>
          <a:ln w="12700" cap="flat" cmpd="sng" algn="ctr">
            <a:solidFill>
              <a:srgbClr val="2AA180"/>
            </a:solidFill>
            <a:prstDash val="solid"/>
            <a:miter lim="800000"/>
          </a:ln>
          <a:effectLst/>
        </p:spPr>
        <p:txBody>
          <a:bodyPr wrap="square" lIns="493885" tIns="753110" rIns="438785" bIns="415382" rtlCol="0" anchor="t">
            <a:noAutofit/>
          </a:bodyPr>
          <a:p>
            <a:pPr marL="0" lvl="1" indent="0" algn="l" defTabSz="14224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zh-CN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任意多边形: 形状 11"/>
          <p:cNvSpPr/>
          <p:nvPr>
            <p:custDataLst>
              <p:tags r:id="rId2"/>
            </p:custDataLst>
          </p:nvPr>
        </p:nvSpPr>
        <p:spPr>
          <a:xfrm>
            <a:off x="3271520" y="3507740"/>
            <a:ext cx="2178050" cy="130810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>
            <p:custDataLst>
              <p:tags r:id="rId3"/>
            </p:custDataLst>
          </p:nvPr>
        </p:nvGrpSpPr>
        <p:grpSpPr>
          <a:xfrm rot="0">
            <a:off x="5935980" y="797560"/>
            <a:ext cx="2179320" cy="2860040"/>
            <a:chOff x="4811" y="4399"/>
            <a:chExt cx="3432" cy="5232"/>
          </a:xfrm>
        </p:grpSpPr>
        <p:sp>
          <p:nvSpPr>
            <p:cNvPr id="114" name="矩形: 圆角 12"/>
            <p:cNvSpPr/>
            <p:nvPr>
              <p:custDataLst>
                <p:tags r:id="rId4"/>
              </p:custDataLst>
            </p:nvPr>
          </p:nvSpPr>
          <p:spPr>
            <a:xfrm>
              <a:off x="4811" y="4399"/>
              <a:ext cx="3433" cy="5232"/>
            </a:xfrm>
            <a:prstGeom prst="roundRect">
              <a:avLst>
                <a:gd name="adj" fmla="val 5926"/>
              </a:avLst>
            </a:prstGeom>
            <a:solidFill>
              <a:sysClr val="window" lastClr="FFFFFF">
                <a:alpha val="15000"/>
              </a:sysClr>
            </a:solidFill>
            <a:ln w="12700" cap="flat" cmpd="sng" algn="ctr">
              <a:solidFill>
                <a:srgbClr val="6E559D"/>
              </a:solidFill>
              <a:prstDash val="solid"/>
              <a:miter lim="800000"/>
            </a:ln>
            <a:effectLst/>
          </p:spPr>
          <p:txBody>
            <a:bodyPr wrap="square" lIns="494520" tIns="753110" rIns="438150" bIns="415382" rtlCol="0" anchor="t">
              <a:noAutofit/>
            </a:bodyPr>
            <a:p>
              <a:pPr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zh-CN" sz="16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5" name="任意多边形: 形状 24"/>
            <p:cNvSpPr/>
            <p:nvPr>
              <p:custDataLst>
                <p:tags r:id="rId5"/>
              </p:custDataLst>
            </p:nvPr>
          </p:nvSpPr>
          <p:spPr>
            <a:xfrm>
              <a:off x="4811" y="9393"/>
              <a:ext cx="3430" cy="239"/>
            </a:xfrm>
            <a:custGeom>
              <a:avLst/>
              <a:gdLst>
                <a:gd name="connsiteX0" fmla="*/ 0 w 2299702"/>
                <a:gd name="connsiteY0" fmla="*/ 0 h 105988"/>
                <a:gd name="connsiteX1" fmla="*/ 2299702 w 2299702"/>
                <a:gd name="connsiteY1" fmla="*/ 0 h 105988"/>
                <a:gd name="connsiteX2" fmla="*/ 2295200 w 2299702"/>
                <a:gd name="connsiteY2" fmla="*/ 22301 h 105988"/>
                <a:gd name="connsiteX3" fmla="*/ 2168945 w 2299702"/>
                <a:gd name="connsiteY3" fmla="*/ 105988 h 105988"/>
                <a:gd name="connsiteX4" fmla="*/ 130757 w 2299702"/>
                <a:gd name="connsiteY4" fmla="*/ 105988 h 105988"/>
                <a:gd name="connsiteX5" fmla="*/ 4502 w 2299702"/>
                <a:gd name="connsiteY5" fmla="*/ 22301 h 10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9702" h="105988">
                  <a:moveTo>
                    <a:pt x="0" y="0"/>
                  </a:moveTo>
                  <a:lnTo>
                    <a:pt x="2299702" y="0"/>
                  </a:lnTo>
                  <a:lnTo>
                    <a:pt x="2295200" y="22301"/>
                  </a:lnTo>
                  <a:cubicBezTo>
                    <a:pt x="2274399" y="71481"/>
                    <a:pt x="2225702" y="105988"/>
                    <a:pt x="2168945" y="105988"/>
                  </a:cubicBezTo>
                  <a:lnTo>
                    <a:pt x="130757" y="105988"/>
                  </a:lnTo>
                  <a:cubicBezTo>
                    <a:pt x="74000" y="105988"/>
                    <a:pt x="25303" y="71481"/>
                    <a:pt x="4502" y="22301"/>
                  </a:cubicBezTo>
                  <a:close/>
                </a:path>
              </a:pathLst>
            </a:custGeom>
            <a:solidFill>
              <a:srgbClr val="6E559D"/>
            </a:solidFill>
            <a:ln w="19050" cap="flat" cmpd="sng" algn="ctr">
              <a:noFill/>
              <a:prstDash val="solid"/>
              <a:miter lim="800000"/>
            </a:ln>
            <a:effectLst>
              <a:outerShdw blurRad="203200" dist="76200" dir="5400000" sx="96000" sy="96000" algn="t" rotWithShape="0">
                <a:srgbClr val="6E559D">
                  <a:alpha val="30000"/>
                </a:srgbClr>
              </a:outerShdw>
            </a:effectLst>
          </p:spPr>
          <p:txBody>
            <a:bodyPr lIns="0" tIns="0" rIns="0" bIns="0" rtlCol="0" anchor="ctr">
              <a:normAutofit fontScale="45000"/>
            </a:bodyPr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effectLst/>
                <a:uLnTx/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0" name="文本框 119"/>
          <p:cNvSpPr txBox="1"/>
          <p:nvPr>
            <p:custDataLst>
              <p:tags r:id="rId6"/>
            </p:custDataLst>
          </p:nvPr>
        </p:nvSpPr>
        <p:spPr>
          <a:xfrm>
            <a:off x="3267075" y="1480820"/>
            <a:ext cx="218249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微软雅黑" panose="020B0503020204020204" pitchFamily="34" charset="-122"/>
                <a:sym typeface="+mn-ea"/>
              </a:rPr>
              <a:t>每次循环的输出成为下一次循环的输入和改进基础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  <a:p>
            <a:pPr marL="0" indent="0" algn="ctr"/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>
            <p:custDataLst>
              <p:tags r:id="rId7"/>
            </p:custDataLst>
          </p:nvPr>
        </p:nvSpPr>
        <p:spPr>
          <a:xfrm>
            <a:off x="3272790" y="118999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循环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反馈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文本框 121"/>
          <p:cNvSpPr txBox="1"/>
          <p:nvPr>
            <p:custDataLst>
              <p:tags r:id="rId8"/>
            </p:custDataLst>
          </p:nvPr>
        </p:nvSpPr>
        <p:spPr>
          <a:xfrm>
            <a:off x="3267075" y="226441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微软雅黑" panose="020B0503020204020204" pitchFamily="34" charset="-122"/>
                <a:sym typeface="+mn-ea"/>
              </a:rPr>
              <a:t>目标通过一系列微小的、可逆的步骤实现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>
            <p:custDataLst>
              <p:tags r:id="rId9"/>
            </p:custDataLst>
          </p:nvPr>
        </p:nvSpPr>
        <p:spPr>
          <a:xfrm>
            <a:off x="3272790" y="197358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时序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递进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>
            <p:custDataLst>
              <p:tags r:id="rId10"/>
            </p:custDataLst>
          </p:nvPr>
        </p:nvSpPr>
        <p:spPr>
          <a:xfrm>
            <a:off x="3261360" y="304800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微软雅黑" panose="020B0503020204020204" pitchFamily="34" charset="-122"/>
                <a:sym typeface="+mn-ea"/>
              </a:rPr>
              <a:t>允许并利用早期失败来学习，降低整体风险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5" name="矩形 124"/>
          <p:cNvSpPr/>
          <p:nvPr>
            <p:custDataLst>
              <p:tags r:id="rId11"/>
            </p:custDataLst>
          </p:nvPr>
        </p:nvSpPr>
        <p:spPr>
          <a:xfrm>
            <a:off x="3267075" y="275717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快速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试错</a:t>
            </a:r>
            <a:endPara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7" name="文本框 136"/>
          <p:cNvSpPr txBox="1"/>
          <p:nvPr>
            <p:custDataLst>
              <p:tags r:id="rId12"/>
            </p:custDataLst>
          </p:nvPr>
        </p:nvSpPr>
        <p:spPr>
          <a:xfrm>
            <a:off x="5930265" y="1465580"/>
            <a:ext cx="2176145" cy="77787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微小的输入引发巨大的输出突变，前后属性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不同</a:t>
            </a:r>
            <a:endParaRPr lang="zh-CN" altLang="en-US" sz="1400">
              <a:solidFill>
                <a:srgbClr val="0F1115"/>
              </a:solidFill>
              <a:latin typeface="+mn-ea"/>
              <a:sym typeface="+mn-ea"/>
            </a:endParaRPr>
          </a:p>
        </p:txBody>
      </p:sp>
      <p:sp>
        <p:nvSpPr>
          <p:cNvPr id="138" name="文本框 137"/>
          <p:cNvSpPr txBox="1"/>
          <p:nvPr>
            <p:custDataLst>
              <p:tags r:id="rId13"/>
            </p:custDataLst>
          </p:nvPr>
        </p:nvSpPr>
        <p:spPr>
          <a:xfrm>
            <a:off x="5935980" y="120904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阈值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效应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9" name="文本框 138"/>
          <p:cNvSpPr txBox="1"/>
          <p:nvPr>
            <p:custDataLst>
              <p:tags r:id="rId14"/>
            </p:custDataLst>
          </p:nvPr>
        </p:nvSpPr>
        <p:spPr>
          <a:xfrm>
            <a:off x="5930265" y="228981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相变后的状态可能无法简单逆转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0" name="文本框 139"/>
          <p:cNvSpPr txBox="1"/>
          <p:nvPr>
            <p:custDataLst>
              <p:tags r:id="rId15"/>
            </p:custDataLst>
          </p:nvPr>
        </p:nvSpPr>
        <p:spPr>
          <a:xfrm>
            <a:off x="5935980" y="199263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路径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依赖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1" name="文本框 140"/>
          <p:cNvSpPr txBox="1"/>
          <p:nvPr>
            <p:custDataLst>
              <p:tags r:id="rId16"/>
            </p:custDataLst>
          </p:nvPr>
        </p:nvSpPr>
        <p:spPr>
          <a:xfrm>
            <a:off x="5924550" y="3032125"/>
            <a:ext cx="2182495" cy="54737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>
              <a:lnSpc>
                <a:spcPct val="100000"/>
              </a:lnSpc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相变后系统呈现全新的行为模式和规则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2" name="文本框 141"/>
          <p:cNvSpPr txBox="1"/>
          <p:nvPr>
            <p:custDataLst>
              <p:tags r:id="rId17"/>
            </p:custDataLst>
          </p:nvPr>
        </p:nvSpPr>
        <p:spPr>
          <a:xfrm>
            <a:off x="5930265" y="277622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新秩序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涌现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95" name="组合 194"/>
          <p:cNvGrpSpPr/>
          <p:nvPr/>
        </p:nvGrpSpPr>
        <p:grpSpPr>
          <a:xfrm>
            <a:off x="3466465" y="828040"/>
            <a:ext cx="312420" cy="312420"/>
            <a:chOff x="2055" y="1432"/>
            <a:chExt cx="492" cy="492"/>
          </a:xfrm>
        </p:grpSpPr>
        <p:sp>
          <p:nvSpPr>
            <p:cNvPr id="190" name="椭圆 189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5FAEB0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5FAEB0"/>
                  </a:solidFill>
                </a:rPr>
                <a:t>1</a:t>
              </a:r>
              <a:endParaRPr lang="en-US" altLang="zh-CN">
                <a:solidFill>
                  <a:srgbClr val="5FAEB0"/>
                </a:solidFill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6144260" y="847090"/>
            <a:ext cx="312420" cy="312420"/>
            <a:chOff x="2055" y="1432"/>
            <a:chExt cx="492" cy="492"/>
          </a:xfrm>
        </p:grpSpPr>
        <p:sp>
          <p:nvSpPr>
            <p:cNvPr id="198" name="椭圆 197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6E559D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7030A0"/>
                  </a:solidFill>
                </a:rPr>
                <a:t>2</a:t>
              </a:r>
              <a:endParaRPr lang="en-US" altLang="zh-CN">
                <a:solidFill>
                  <a:srgbClr val="7030A0"/>
                </a:solidFill>
              </a:endParaRPr>
            </a:p>
          </p:txBody>
        </p:sp>
      </p:grpSp>
      <p:sp>
        <p:nvSpPr>
          <p:cNvPr id="200" name="文本框 199"/>
          <p:cNvSpPr txBox="1"/>
          <p:nvPr/>
        </p:nvSpPr>
        <p:spPr>
          <a:xfrm>
            <a:off x="3625850" y="779780"/>
            <a:ext cx="181737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迭代关系</a:t>
            </a:r>
            <a:endParaRPr lang="zh-CN" altLang="en-US" b="1" dirty="0" smtClean="0">
              <a:solidFill>
                <a:srgbClr val="5FA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6277610" y="813435"/>
            <a:ext cx="183388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相变关系</a:t>
            </a:r>
            <a:endParaRPr lang="zh-CN" altLang="en-US" b="1" dirty="0" smtClean="0">
              <a:solidFill>
                <a:srgbClr val="6E55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8" name="矩形: 圆角 4"/>
          <p:cNvSpPr/>
          <p:nvPr>
            <p:custDataLst>
              <p:tags r:id="rId18"/>
            </p:custDataLst>
          </p:nvPr>
        </p:nvSpPr>
        <p:spPr>
          <a:xfrm>
            <a:off x="8630920" y="728980"/>
            <a:ext cx="2179955" cy="2860040"/>
          </a:xfrm>
          <a:prstGeom prst="roundRect">
            <a:avLst>
              <a:gd name="adj" fmla="val 5926"/>
            </a:avLst>
          </a:prstGeom>
          <a:solidFill>
            <a:sysClr val="window" lastClr="FFFFFF">
              <a:alpha val="15000"/>
            </a:sysClr>
          </a:solidFill>
          <a:ln w="12700" cap="flat" cmpd="sng" algn="ctr">
            <a:solidFill>
              <a:srgbClr val="2AA180"/>
            </a:solidFill>
            <a:prstDash val="solid"/>
            <a:miter lim="800000"/>
          </a:ln>
          <a:effectLst/>
        </p:spPr>
        <p:txBody>
          <a:bodyPr wrap="square" lIns="493885" tIns="753110" rIns="438785" bIns="415382" rtlCol="0" anchor="t">
            <a:noAutofit/>
          </a:bodyPr>
          <a:p>
            <a:pPr marL="0" lvl="1" indent="0" algn="l" defTabSz="14224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zh-CN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9" name="任意多边形: 形状 11"/>
          <p:cNvSpPr/>
          <p:nvPr>
            <p:custDataLst>
              <p:tags r:id="rId19"/>
            </p:custDataLst>
          </p:nvPr>
        </p:nvSpPr>
        <p:spPr>
          <a:xfrm>
            <a:off x="8630920" y="3458845"/>
            <a:ext cx="2178050" cy="130810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0" name="组合 209"/>
          <p:cNvGrpSpPr/>
          <p:nvPr>
            <p:custDataLst>
              <p:tags r:id="rId20"/>
            </p:custDataLst>
          </p:nvPr>
        </p:nvGrpSpPr>
        <p:grpSpPr>
          <a:xfrm rot="0">
            <a:off x="8620760" y="3844925"/>
            <a:ext cx="2179320" cy="2860040"/>
            <a:chOff x="4811" y="4399"/>
            <a:chExt cx="3432" cy="5232"/>
          </a:xfrm>
        </p:grpSpPr>
        <p:sp>
          <p:nvSpPr>
            <p:cNvPr id="211" name="矩形: 圆角 12"/>
            <p:cNvSpPr/>
            <p:nvPr>
              <p:custDataLst>
                <p:tags r:id="rId21"/>
              </p:custDataLst>
            </p:nvPr>
          </p:nvSpPr>
          <p:spPr>
            <a:xfrm>
              <a:off x="4811" y="4399"/>
              <a:ext cx="3433" cy="5232"/>
            </a:xfrm>
            <a:prstGeom prst="roundRect">
              <a:avLst>
                <a:gd name="adj" fmla="val 5926"/>
              </a:avLst>
            </a:prstGeom>
            <a:solidFill>
              <a:sysClr val="window" lastClr="FFFFFF">
                <a:alpha val="15000"/>
              </a:sysClr>
            </a:solidFill>
            <a:ln w="12700" cap="flat" cmpd="sng" algn="ctr">
              <a:solidFill>
                <a:srgbClr val="6E559D"/>
              </a:solidFill>
              <a:prstDash val="solid"/>
              <a:miter lim="800000"/>
            </a:ln>
            <a:effectLst/>
          </p:spPr>
          <p:txBody>
            <a:bodyPr wrap="square" lIns="494520" tIns="753110" rIns="438150" bIns="415382" rtlCol="0" anchor="t">
              <a:noAutofit/>
            </a:bodyPr>
            <a:p>
              <a:pPr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zh-CN" sz="16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2" name="任意多边形: 形状 24"/>
            <p:cNvSpPr/>
            <p:nvPr>
              <p:custDataLst>
                <p:tags r:id="rId22"/>
              </p:custDataLst>
            </p:nvPr>
          </p:nvSpPr>
          <p:spPr>
            <a:xfrm>
              <a:off x="4811" y="9393"/>
              <a:ext cx="3430" cy="239"/>
            </a:xfrm>
            <a:custGeom>
              <a:avLst/>
              <a:gdLst>
                <a:gd name="connsiteX0" fmla="*/ 0 w 2299702"/>
                <a:gd name="connsiteY0" fmla="*/ 0 h 105988"/>
                <a:gd name="connsiteX1" fmla="*/ 2299702 w 2299702"/>
                <a:gd name="connsiteY1" fmla="*/ 0 h 105988"/>
                <a:gd name="connsiteX2" fmla="*/ 2295200 w 2299702"/>
                <a:gd name="connsiteY2" fmla="*/ 22301 h 105988"/>
                <a:gd name="connsiteX3" fmla="*/ 2168945 w 2299702"/>
                <a:gd name="connsiteY3" fmla="*/ 105988 h 105988"/>
                <a:gd name="connsiteX4" fmla="*/ 130757 w 2299702"/>
                <a:gd name="connsiteY4" fmla="*/ 105988 h 105988"/>
                <a:gd name="connsiteX5" fmla="*/ 4502 w 2299702"/>
                <a:gd name="connsiteY5" fmla="*/ 22301 h 10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9702" h="105988">
                  <a:moveTo>
                    <a:pt x="0" y="0"/>
                  </a:moveTo>
                  <a:lnTo>
                    <a:pt x="2299702" y="0"/>
                  </a:lnTo>
                  <a:lnTo>
                    <a:pt x="2295200" y="22301"/>
                  </a:lnTo>
                  <a:cubicBezTo>
                    <a:pt x="2274399" y="71481"/>
                    <a:pt x="2225702" y="105988"/>
                    <a:pt x="2168945" y="105988"/>
                  </a:cubicBezTo>
                  <a:lnTo>
                    <a:pt x="130757" y="105988"/>
                  </a:lnTo>
                  <a:cubicBezTo>
                    <a:pt x="74000" y="105988"/>
                    <a:pt x="25303" y="71481"/>
                    <a:pt x="4502" y="22301"/>
                  </a:cubicBezTo>
                  <a:close/>
                </a:path>
              </a:pathLst>
            </a:custGeom>
            <a:solidFill>
              <a:srgbClr val="6E559D"/>
            </a:solidFill>
            <a:ln w="19050" cap="flat" cmpd="sng" algn="ctr">
              <a:noFill/>
              <a:prstDash val="solid"/>
              <a:miter lim="800000"/>
            </a:ln>
            <a:effectLst>
              <a:outerShdw blurRad="203200" dist="76200" dir="5400000" sx="96000" sy="96000" algn="t" rotWithShape="0">
                <a:srgbClr val="6E559D">
                  <a:alpha val="30000"/>
                </a:srgbClr>
              </a:outerShdw>
            </a:effectLst>
          </p:spPr>
          <p:txBody>
            <a:bodyPr lIns="0" tIns="0" rIns="0" bIns="0" rtlCol="0" anchor="ctr">
              <a:normAutofit fontScale="45000"/>
            </a:bodyPr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effectLst/>
                <a:uLnTx/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3" name="文本框 212"/>
          <p:cNvSpPr txBox="1"/>
          <p:nvPr>
            <p:custDataLst>
              <p:tags r:id="rId23"/>
            </p:custDataLst>
          </p:nvPr>
        </p:nvSpPr>
        <p:spPr>
          <a:xfrm>
            <a:off x="8626475" y="143192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增长曲线呈现</a:t>
            </a:r>
            <a:r>
              <a:rPr lang="zh-CN" altLang="en-US" sz="1400">
                <a:sym typeface="+mn-ea"/>
              </a:rPr>
              <a:t>增长期</a:t>
            </a:r>
            <a:r>
              <a:rPr lang="en-US" altLang="zh-CN" sz="1400">
                <a:sym typeface="+mn-ea"/>
              </a:rPr>
              <a:t>→</a:t>
            </a:r>
            <a:r>
              <a:rPr lang="zh-CN" altLang="en-US" sz="1400">
                <a:sym typeface="+mn-ea"/>
              </a:rPr>
              <a:t>减速期</a:t>
            </a:r>
            <a:r>
              <a:rPr lang="en-US" altLang="zh-CN" sz="1400">
                <a:sym typeface="+mn-ea"/>
              </a:rPr>
              <a:t>→</a:t>
            </a:r>
            <a:r>
              <a:rPr lang="zh-CN" altLang="en-US" sz="1400">
                <a:sym typeface="+mn-ea"/>
              </a:rPr>
              <a:t>饱和期</a:t>
            </a:r>
            <a:r>
              <a:rPr lang="zh-CN" altLang="en-US" sz="1400">
                <a:sym typeface="+mn-ea"/>
              </a:rPr>
              <a:t>形状</a:t>
            </a:r>
            <a:endParaRPr lang="zh-CN" altLang="en-US" sz="1400">
              <a:sym typeface="+mn-ea"/>
            </a:endParaRPr>
          </a:p>
        </p:txBody>
      </p:sp>
      <p:sp>
        <p:nvSpPr>
          <p:cNvPr id="214" name="矩形 213"/>
          <p:cNvSpPr/>
          <p:nvPr>
            <p:custDataLst>
              <p:tags r:id="rId24"/>
            </p:custDataLst>
          </p:nvPr>
        </p:nvSpPr>
        <p:spPr>
          <a:xfrm>
            <a:off x="8632190" y="114109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S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形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轨迹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" name="文本框 214"/>
          <p:cNvSpPr txBox="1"/>
          <p:nvPr>
            <p:custDataLst>
              <p:tags r:id="rId25"/>
            </p:custDataLst>
          </p:nvPr>
        </p:nvSpPr>
        <p:spPr>
          <a:xfrm>
            <a:off x="8626475" y="221551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增长本身创造限制条件（如资源消耗、竞争加剧）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6" name="矩形 215"/>
          <p:cNvSpPr/>
          <p:nvPr>
            <p:custDataLst>
              <p:tags r:id="rId26"/>
            </p:custDataLst>
          </p:nvPr>
        </p:nvSpPr>
        <p:spPr>
          <a:xfrm>
            <a:off x="8632190" y="192468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自我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抑制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7" name="文本框 216"/>
          <p:cNvSpPr txBox="1"/>
          <p:nvPr>
            <p:custDataLst>
              <p:tags r:id="rId27"/>
            </p:custDataLst>
          </p:nvPr>
        </p:nvSpPr>
        <p:spPr>
          <a:xfrm>
            <a:off x="8620760" y="299910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边际</a:t>
            </a: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递减，最终趋向动态平衡而非无限增长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8" name="矩形 217"/>
          <p:cNvSpPr/>
          <p:nvPr>
            <p:custDataLst>
              <p:tags r:id="rId28"/>
            </p:custDataLst>
          </p:nvPr>
        </p:nvSpPr>
        <p:spPr>
          <a:xfrm>
            <a:off x="8626475" y="270827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平衡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态</a:t>
            </a:r>
            <a:endPara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9" name="文本框 218"/>
          <p:cNvSpPr txBox="1"/>
          <p:nvPr>
            <p:custDataLst>
              <p:tags r:id="rId29"/>
            </p:custDataLst>
          </p:nvPr>
        </p:nvSpPr>
        <p:spPr>
          <a:xfrm>
            <a:off x="8615045" y="4512945"/>
            <a:ext cx="2176145" cy="77787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核心性能指标持续下降，却具有不可逆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性</a:t>
            </a:r>
            <a:endParaRPr lang="zh-CN" altLang="en-US" sz="1400">
              <a:solidFill>
                <a:srgbClr val="0F1115"/>
              </a:solidFill>
              <a:latin typeface="+mn-ea"/>
              <a:sym typeface="+mn-ea"/>
            </a:endParaRPr>
          </a:p>
        </p:txBody>
      </p:sp>
      <p:sp>
        <p:nvSpPr>
          <p:cNvPr id="220" name="文本框 219"/>
          <p:cNvSpPr txBox="1"/>
          <p:nvPr>
            <p:custDataLst>
              <p:tags r:id="rId30"/>
            </p:custDataLst>
          </p:nvPr>
        </p:nvSpPr>
        <p:spPr>
          <a:xfrm>
            <a:off x="8620760" y="4256405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功能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衰退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1" name="文本框 220"/>
          <p:cNvSpPr txBox="1"/>
          <p:nvPr>
            <p:custDataLst>
              <p:tags r:id="rId31"/>
            </p:custDataLst>
          </p:nvPr>
        </p:nvSpPr>
        <p:spPr>
          <a:xfrm>
            <a:off x="8615045" y="533717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明确的衰退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诱因，削弱系统的因素形成增强回路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2" name="文本框 221"/>
          <p:cNvSpPr txBox="1"/>
          <p:nvPr>
            <p:custDataLst>
              <p:tags r:id="rId32"/>
            </p:custDataLst>
          </p:nvPr>
        </p:nvSpPr>
        <p:spPr>
          <a:xfrm>
            <a:off x="8620760" y="5039995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负反馈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主导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3" name="文本框 222"/>
          <p:cNvSpPr txBox="1"/>
          <p:nvPr>
            <p:custDataLst>
              <p:tags r:id="rId33"/>
            </p:custDataLst>
          </p:nvPr>
        </p:nvSpPr>
        <p:spPr>
          <a:xfrm>
            <a:off x="8609330" y="6079490"/>
            <a:ext cx="2182495" cy="54737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>
              <a:lnSpc>
                <a:spcPct val="100000"/>
              </a:lnSpc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消亡可能彻底退出，或转化为系统新要素的养分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4" name="文本框 223"/>
          <p:cNvSpPr txBox="1"/>
          <p:nvPr>
            <p:custDataLst>
              <p:tags r:id="rId34"/>
            </p:custDataLst>
          </p:nvPr>
        </p:nvSpPr>
        <p:spPr>
          <a:xfrm>
            <a:off x="8615045" y="5823585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退出或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转化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5" name="组合 224"/>
          <p:cNvGrpSpPr/>
          <p:nvPr/>
        </p:nvGrpSpPr>
        <p:grpSpPr>
          <a:xfrm>
            <a:off x="8825865" y="779145"/>
            <a:ext cx="312420" cy="312420"/>
            <a:chOff x="2055" y="1432"/>
            <a:chExt cx="492" cy="492"/>
          </a:xfrm>
        </p:grpSpPr>
        <p:sp>
          <p:nvSpPr>
            <p:cNvPr id="226" name="椭圆 225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5FAEB0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5FAEB0"/>
                  </a:solidFill>
                </a:rPr>
                <a:t>3</a:t>
              </a:r>
              <a:endParaRPr lang="en-US" altLang="zh-CN">
                <a:solidFill>
                  <a:srgbClr val="5FAEB0"/>
                </a:solidFill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8829040" y="3894455"/>
            <a:ext cx="312420" cy="312420"/>
            <a:chOff x="2055" y="1432"/>
            <a:chExt cx="492" cy="492"/>
          </a:xfrm>
        </p:grpSpPr>
        <p:sp>
          <p:nvSpPr>
            <p:cNvPr id="229" name="椭圆 228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6E559D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6E559D"/>
                  </a:solidFill>
                </a:rPr>
                <a:t>4</a:t>
              </a:r>
              <a:endParaRPr lang="en-US" altLang="zh-CN">
                <a:solidFill>
                  <a:srgbClr val="6E559D"/>
                </a:solidFill>
              </a:endParaRPr>
            </a:p>
          </p:txBody>
        </p:sp>
      </p:grpSp>
      <p:sp>
        <p:nvSpPr>
          <p:cNvPr id="231" name="文本框 230"/>
          <p:cNvSpPr txBox="1"/>
          <p:nvPr/>
        </p:nvSpPr>
        <p:spPr>
          <a:xfrm>
            <a:off x="8973820" y="730885"/>
            <a:ext cx="182880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饱和关系</a:t>
            </a:r>
            <a:endParaRPr lang="zh-CN" altLang="en-US" b="1" dirty="0" smtClean="0">
              <a:solidFill>
                <a:srgbClr val="5FA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9008110" y="3860800"/>
            <a:ext cx="178816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衰退</a:t>
            </a:r>
            <a:r>
              <a:rPr lang="en-US" altLang="zh-CN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消亡关系</a:t>
            </a:r>
            <a:endParaRPr lang="zh-CN" altLang="en-US" b="1" dirty="0" smtClean="0">
              <a:solidFill>
                <a:srgbClr val="6E55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矩形: 圆角 4"/>
          <p:cNvSpPr/>
          <p:nvPr>
            <p:custDataLst>
              <p:tags r:id="rId35"/>
            </p:custDataLst>
          </p:nvPr>
        </p:nvSpPr>
        <p:spPr>
          <a:xfrm>
            <a:off x="391795" y="3844925"/>
            <a:ext cx="2179955" cy="2860040"/>
          </a:xfrm>
          <a:prstGeom prst="roundRect">
            <a:avLst>
              <a:gd name="adj" fmla="val 5926"/>
            </a:avLst>
          </a:prstGeom>
          <a:solidFill>
            <a:sysClr val="window" lastClr="FFFFFF">
              <a:alpha val="15000"/>
            </a:sysClr>
          </a:solidFill>
          <a:ln w="12700" cap="flat" cmpd="sng" algn="ctr">
            <a:solidFill>
              <a:srgbClr val="2AA180"/>
            </a:solidFill>
            <a:prstDash val="solid"/>
            <a:miter lim="800000"/>
          </a:ln>
          <a:effectLst/>
        </p:spPr>
        <p:txBody>
          <a:bodyPr wrap="square" lIns="493885" tIns="753110" rIns="438785" bIns="415382" rtlCol="0" anchor="t">
            <a:noAutofit/>
          </a:bodyPr>
          <a:p>
            <a:pPr marL="0" lvl="1" indent="0" algn="l" defTabSz="14224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zh-CN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8" name="任意多边形: 形状 11"/>
          <p:cNvSpPr/>
          <p:nvPr>
            <p:custDataLst>
              <p:tags r:id="rId36"/>
            </p:custDataLst>
          </p:nvPr>
        </p:nvSpPr>
        <p:spPr>
          <a:xfrm>
            <a:off x="391795" y="6574790"/>
            <a:ext cx="2178050" cy="130810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9" name="组合 238"/>
          <p:cNvGrpSpPr/>
          <p:nvPr>
            <p:custDataLst>
              <p:tags r:id="rId37"/>
            </p:custDataLst>
          </p:nvPr>
        </p:nvGrpSpPr>
        <p:grpSpPr>
          <a:xfrm rot="0">
            <a:off x="3282950" y="3845560"/>
            <a:ext cx="2179320" cy="2860040"/>
            <a:chOff x="4811" y="4399"/>
            <a:chExt cx="3432" cy="5232"/>
          </a:xfrm>
        </p:grpSpPr>
        <p:sp>
          <p:nvSpPr>
            <p:cNvPr id="240" name="矩形: 圆角 12"/>
            <p:cNvSpPr/>
            <p:nvPr>
              <p:custDataLst>
                <p:tags r:id="rId38"/>
              </p:custDataLst>
            </p:nvPr>
          </p:nvSpPr>
          <p:spPr>
            <a:xfrm>
              <a:off x="4811" y="4399"/>
              <a:ext cx="3433" cy="5232"/>
            </a:xfrm>
            <a:prstGeom prst="roundRect">
              <a:avLst>
                <a:gd name="adj" fmla="val 5926"/>
              </a:avLst>
            </a:prstGeom>
            <a:solidFill>
              <a:sysClr val="window" lastClr="FFFFFF">
                <a:alpha val="15000"/>
              </a:sysClr>
            </a:solidFill>
            <a:ln w="12700" cap="flat" cmpd="sng" algn="ctr">
              <a:solidFill>
                <a:srgbClr val="6E559D"/>
              </a:solidFill>
              <a:prstDash val="solid"/>
              <a:miter lim="800000"/>
            </a:ln>
            <a:effectLst/>
          </p:spPr>
          <p:txBody>
            <a:bodyPr wrap="square" lIns="494520" tIns="753110" rIns="438150" bIns="415382" rtlCol="0" anchor="t">
              <a:noAutofit/>
            </a:bodyPr>
            <a:p>
              <a:pPr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zh-CN" sz="16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1" name="任意多边形: 形状 24"/>
            <p:cNvSpPr/>
            <p:nvPr>
              <p:custDataLst>
                <p:tags r:id="rId39"/>
              </p:custDataLst>
            </p:nvPr>
          </p:nvSpPr>
          <p:spPr>
            <a:xfrm>
              <a:off x="4811" y="9393"/>
              <a:ext cx="3430" cy="239"/>
            </a:xfrm>
            <a:custGeom>
              <a:avLst/>
              <a:gdLst>
                <a:gd name="connsiteX0" fmla="*/ 0 w 2299702"/>
                <a:gd name="connsiteY0" fmla="*/ 0 h 105988"/>
                <a:gd name="connsiteX1" fmla="*/ 2299702 w 2299702"/>
                <a:gd name="connsiteY1" fmla="*/ 0 h 105988"/>
                <a:gd name="connsiteX2" fmla="*/ 2295200 w 2299702"/>
                <a:gd name="connsiteY2" fmla="*/ 22301 h 105988"/>
                <a:gd name="connsiteX3" fmla="*/ 2168945 w 2299702"/>
                <a:gd name="connsiteY3" fmla="*/ 105988 h 105988"/>
                <a:gd name="connsiteX4" fmla="*/ 130757 w 2299702"/>
                <a:gd name="connsiteY4" fmla="*/ 105988 h 105988"/>
                <a:gd name="connsiteX5" fmla="*/ 4502 w 2299702"/>
                <a:gd name="connsiteY5" fmla="*/ 22301 h 10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9702" h="105988">
                  <a:moveTo>
                    <a:pt x="0" y="0"/>
                  </a:moveTo>
                  <a:lnTo>
                    <a:pt x="2299702" y="0"/>
                  </a:lnTo>
                  <a:lnTo>
                    <a:pt x="2295200" y="22301"/>
                  </a:lnTo>
                  <a:cubicBezTo>
                    <a:pt x="2274399" y="71481"/>
                    <a:pt x="2225702" y="105988"/>
                    <a:pt x="2168945" y="105988"/>
                  </a:cubicBezTo>
                  <a:lnTo>
                    <a:pt x="130757" y="105988"/>
                  </a:lnTo>
                  <a:cubicBezTo>
                    <a:pt x="74000" y="105988"/>
                    <a:pt x="25303" y="71481"/>
                    <a:pt x="4502" y="22301"/>
                  </a:cubicBezTo>
                  <a:close/>
                </a:path>
              </a:pathLst>
            </a:custGeom>
            <a:solidFill>
              <a:srgbClr val="6E559D"/>
            </a:solidFill>
            <a:ln w="19050" cap="flat" cmpd="sng" algn="ctr">
              <a:noFill/>
              <a:prstDash val="solid"/>
              <a:miter lim="800000"/>
            </a:ln>
            <a:effectLst>
              <a:outerShdw blurRad="203200" dist="76200" dir="5400000" sx="96000" sy="96000" algn="t" rotWithShape="0">
                <a:srgbClr val="6E559D">
                  <a:alpha val="30000"/>
                </a:srgbClr>
              </a:outerShdw>
            </a:effectLst>
          </p:spPr>
          <p:txBody>
            <a:bodyPr lIns="0" tIns="0" rIns="0" bIns="0" rtlCol="0" anchor="ctr">
              <a:normAutofit fontScale="45000"/>
            </a:bodyPr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">
                      <a:srgbClr val="BC1E1E"/>
                    </a:gs>
                    <a:gs pos="100000">
                      <a:srgbClr val="771313"/>
                    </a:gs>
                  </a:gsLst>
                  <a:lin ang="4800000" scaled="0"/>
                </a:gradFill>
                <a:effectLst/>
                <a:uLnTx/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2" name="文本框 241"/>
          <p:cNvSpPr txBox="1"/>
          <p:nvPr>
            <p:custDataLst>
              <p:tags r:id="rId40"/>
            </p:custDataLst>
          </p:nvPr>
        </p:nvSpPr>
        <p:spPr>
          <a:xfrm>
            <a:off x="387350" y="454787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zh-CN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A</a:t>
            </a: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的演化改变</a:t>
            </a:r>
            <a:r>
              <a:rPr lang="en-US" altLang="zh-CN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B</a:t>
            </a: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的选择压力，反之亦然</a:t>
            </a:r>
            <a:endParaRPr lang="zh-CN" altLang="en-US" sz="1400">
              <a:solidFill>
                <a:srgbClr val="0F1115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3" name="矩形 242"/>
          <p:cNvSpPr/>
          <p:nvPr>
            <p:custDataLst>
              <p:tags r:id="rId41"/>
            </p:custDataLst>
          </p:nvPr>
        </p:nvSpPr>
        <p:spPr>
          <a:xfrm>
            <a:off x="393065" y="425704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相互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塑造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4" name="文本框 243"/>
          <p:cNvSpPr txBox="1"/>
          <p:nvPr>
            <p:custDataLst>
              <p:tags r:id="rId42"/>
            </p:custDataLst>
          </p:nvPr>
        </p:nvSpPr>
        <p:spPr>
          <a:xfrm>
            <a:off x="387350" y="533146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不断调整以适应对方的变化，对抗升级或配合</a:t>
            </a: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完善</a:t>
            </a:r>
            <a:endParaRPr lang="zh-CN" altLang="en-US" sz="1400">
              <a:solidFill>
                <a:srgbClr val="0F1115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5" name="矩形 244"/>
          <p:cNvSpPr/>
          <p:nvPr>
            <p:custDataLst>
              <p:tags r:id="rId43"/>
            </p:custDataLst>
          </p:nvPr>
        </p:nvSpPr>
        <p:spPr>
          <a:xfrm>
            <a:off x="393065" y="504063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双向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适应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6" name="文本框 245"/>
          <p:cNvSpPr txBox="1"/>
          <p:nvPr>
            <p:custDataLst>
              <p:tags r:id="rId44"/>
            </p:custDataLst>
          </p:nvPr>
        </p:nvSpPr>
        <p:spPr>
          <a:xfrm>
            <a:off x="381635" y="611505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演化节奏一致，演化周期</a:t>
            </a:r>
            <a:r>
              <a:rPr lang="zh-CN" altLang="en-US" sz="1400">
                <a:solidFill>
                  <a:srgbClr val="0F1115"/>
                </a:solidFill>
                <a:latin typeface="+mn-ea"/>
                <a:cs typeface="+mn-ea"/>
                <a:sym typeface="+mn-ea"/>
              </a:rPr>
              <a:t>长</a:t>
            </a:r>
            <a:endParaRPr lang="zh-CN" altLang="en-US" sz="1400">
              <a:solidFill>
                <a:srgbClr val="0F1115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7" name="矩形 246"/>
          <p:cNvSpPr/>
          <p:nvPr>
            <p:custDataLst>
              <p:tags r:id="rId45"/>
            </p:custDataLst>
          </p:nvPr>
        </p:nvSpPr>
        <p:spPr>
          <a:xfrm>
            <a:off x="387350" y="5824220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长期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关联</a:t>
            </a:r>
            <a:endPara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8" name="文本框 247"/>
          <p:cNvSpPr txBox="1"/>
          <p:nvPr>
            <p:custDataLst>
              <p:tags r:id="rId46"/>
            </p:custDataLst>
          </p:nvPr>
        </p:nvSpPr>
        <p:spPr>
          <a:xfrm>
            <a:off x="3277235" y="4513580"/>
            <a:ext cx="2176145" cy="77787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新旧要素具有竞争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性，在核心功能上可相互替代</a:t>
            </a:r>
            <a:endParaRPr lang="zh-CN" altLang="en-US" sz="1400">
              <a:solidFill>
                <a:srgbClr val="0F1115"/>
              </a:solidFill>
              <a:latin typeface="+mn-ea"/>
              <a:sym typeface="+mn-ea"/>
            </a:endParaRPr>
          </a:p>
        </p:txBody>
      </p:sp>
      <p:sp>
        <p:nvSpPr>
          <p:cNvPr id="249" name="文本框 248"/>
          <p:cNvSpPr txBox="1"/>
          <p:nvPr>
            <p:custDataLst>
              <p:tags r:id="rId47"/>
            </p:custDataLst>
          </p:nvPr>
        </p:nvSpPr>
        <p:spPr>
          <a:xfrm>
            <a:off x="3282950" y="425704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功能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重叠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0" name="文本框 249"/>
          <p:cNvSpPr txBox="1"/>
          <p:nvPr>
            <p:custDataLst>
              <p:tags r:id="rId48"/>
            </p:custDataLst>
          </p:nvPr>
        </p:nvSpPr>
        <p:spPr>
          <a:xfrm>
            <a:off x="3277235" y="5337810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环境变化或系统需求改变创造替代窗口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1" name="文本框 250"/>
          <p:cNvSpPr txBox="1"/>
          <p:nvPr>
            <p:custDataLst>
              <p:tags r:id="rId49"/>
            </p:custDataLst>
          </p:nvPr>
        </p:nvSpPr>
        <p:spPr>
          <a:xfrm>
            <a:off x="3282950" y="504063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选择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压力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2" name="文本框 251"/>
          <p:cNvSpPr txBox="1"/>
          <p:nvPr>
            <p:custDataLst>
              <p:tags r:id="rId50"/>
            </p:custDataLst>
          </p:nvPr>
        </p:nvSpPr>
        <p:spPr>
          <a:xfrm>
            <a:off x="3271520" y="6080125"/>
            <a:ext cx="2182495" cy="54737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>
              <a:lnSpc>
                <a:spcPct val="100000"/>
              </a:lnSpc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通常存在新旧并存的过渡期，</a:t>
            </a:r>
            <a:r>
              <a:rPr lang="en-US" altLang="zh-CN" sz="1400">
                <a:solidFill>
                  <a:srgbClr val="0F1115"/>
                </a:solidFill>
                <a:latin typeface="+mn-ea"/>
                <a:sym typeface="+mn-ea"/>
              </a:rPr>
              <a:t>A</a:t>
            </a:r>
            <a:r>
              <a:rPr lang="zh-CN" altLang="en-US" sz="1400">
                <a:latin typeface="+mn-ea"/>
                <a:cs typeface="+mn-ea"/>
                <a:sym typeface="+mn-ea"/>
              </a:rPr>
              <a:t>增长与</a:t>
            </a:r>
            <a:r>
              <a:rPr lang="en-US" altLang="zh-CN" sz="1400">
                <a:latin typeface="+mn-ea"/>
                <a:cs typeface="+mn-ea"/>
                <a:sym typeface="+mn-ea"/>
              </a:rPr>
              <a:t>B</a:t>
            </a:r>
            <a:r>
              <a:rPr lang="zh-CN" altLang="en-US" sz="1400">
                <a:latin typeface="+mn-ea"/>
                <a:cs typeface="+mn-ea"/>
                <a:sym typeface="+mn-ea"/>
              </a:rPr>
              <a:t>衰退同步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3" name="文本框 252"/>
          <p:cNvSpPr txBox="1"/>
          <p:nvPr>
            <p:custDataLst>
              <p:tags r:id="rId51"/>
            </p:custDataLst>
          </p:nvPr>
        </p:nvSpPr>
        <p:spPr>
          <a:xfrm>
            <a:off x="3277235" y="5824220"/>
            <a:ext cx="2176145" cy="269240"/>
          </a:xfrm>
          <a:prstGeom prst="rect">
            <a:avLst/>
          </a:prstGeom>
          <a:solidFill>
            <a:srgbClr val="6E559D"/>
          </a:solidFill>
        </p:spPr>
        <p:txBody>
          <a:bodyPr wrap="square" lIns="180000" spcCol="468000" rtlCol="0" anchor="ctr" anchorCtr="0">
            <a:noAutofit/>
          </a:bodyPr>
          <a:p>
            <a:pPr marL="0" indent="0" algn="ctr"/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过渡</a:t>
            </a:r>
            <a:r>
              <a:rPr lang="zh-CN" altLang="en-US" sz="1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共存</a:t>
            </a:r>
            <a:endParaRPr lang="zh-CN" altLang="en-US" sz="1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4" name="组合 253"/>
          <p:cNvGrpSpPr/>
          <p:nvPr/>
        </p:nvGrpSpPr>
        <p:grpSpPr>
          <a:xfrm>
            <a:off x="586740" y="3895090"/>
            <a:ext cx="312420" cy="312420"/>
            <a:chOff x="2055" y="1432"/>
            <a:chExt cx="492" cy="492"/>
          </a:xfrm>
        </p:grpSpPr>
        <p:sp>
          <p:nvSpPr>
            <p:cNvPr id="255" name="椭圆 254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5FAEB0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6" name="椭圆 255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5FAEB0"/>
                  </a:solidFill>
                </a:rPr>
                <a:t>5</a:t>
              </a:r>
              <a:endParaRPr lang="en-US" altLang="zh-CN">
                <a:solidFill>
                  <a:srgbClr val="5FAEB0"/>
                </a:solidFill>
              </a:endParaRPr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3491230" y="3895090"/>
            <a:ext cx="312420" cy="312420"/>
            <a:chOff x="2055" y="1432"/>
            <a:chExt cx="492" cy="492"/>
          </a:xfrm>
        </p:grpSpPr>
        <p:sp>
          <p:nvSpPr>
            <p:cNvPr id="258" name="椭圆 257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6E559D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6E559D"/>
                  </a:solidFill>
                </a:rPr>
                <a:t>6</a:t>
              </a:r>
              <a:endParaRPr lang="en-US" altLang="zh-CN">
                <a:solidFill>
                  <a:srgbClr val="6E559D"/>
                </a:solidFill>
              </a:endParaRPr>
            </a:p>
          </p:txBody>
        </p:sp>
      </p:grpSp>
      <p:sp>
        <p:nvSpPr>
          <p:cNvPr id="260" name="文本框 259"/>
          <p:cNvSpPr txBox="1"/>
          <p:nvPr/>
        </p:nvSpPr>
        <p:spPr>
          <a:xfrm>
            <a:off x="734695" y="3846830"/>
            <a:ext cx="182880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协同</a:t>
            </a:r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演化关系</a:t>
            </a:r>
            <a:endParaRPr lang="zh-CN" altLang="en-US" b="1" dirty="0" smtClean="0">
              <a:solidFill>
                <a:srgbClr val="5FA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1" name="文本框 260"/>
          <p:cNvSpPr txBox="1"/>
          <p:nvPr/>
        </p:nvSpPr>
        <p:spPr>
          <a:xfrm>
            <a:off x="3670300" y="3861435"/>
            <a:ext cx="178816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替代</a:t>
            </a:r>
            <a:r>
              <a:rPr lang="zh-CN" altLang="en-US" b="1" dirty="0" smtClean="0">
                <a:solidFill>
                  <a:srgbClr val="6E55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演化关系</a:t>
            </a:r>
            <a:endParaRPr lang="zh-CN" altLang="en-US" b="1" dirty="0" smtClean="0">
              <a:solidFill>
                <a:srgbClr val="6E55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2" name="矩形: 圆角 4"/>
          <p:cNvSpPr/>
          <p:nvPr>
            <p:custDataLst>
              <p:tags r:id="rId52"/>
            </p:custDataLst>
          </p:nvPr>
        </p:nvSpPr>
        <p:spPr>
          <a:xfrm>
            <a:off x="5956300" y="3845560"/>
            <a:ext cx="2179955" cy="2860040"/>
          </a:xfrm>
          <a:prstGeom prst="roundRect">
            <a:avLst>
              <a:gd name="adj" fmla="val 5926"/>
            </a:avLst>
          </a:prstGeom>
          <a:solidFill>
            <a:sysClr val="window" lastClr="FFFFFF">
              <a:alpha val="15000"/>
            </a:sysClr>
          </a:solidFill>
          <a:ln w="12700" cap="flat" cmpd="sng" algn="ctr">
            <a:solidFill>
              <a:srgbClr val="2AA180"/>
            </a:solidFill>
            <a:prstDash val="solid"/>
            <a:miter lim="800000"/>
          </a:ln>
          <a:effectLst/>
        </p:spPr>
        <p:txBody>
          <a:bodyPr wrap="square" lIns="493885" tIns="753110" rIns="438785" bIns="415382" rtlCol="0" anchor="t">
            <a:noAutofit/>
          </a:bodyPr>
          <a:p>
            <a:pPr marL="0" lvl="1" indent="0" algn="l" defTabSz="14224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zh-CN" altLang="zh-CN" sz="1600" dirty="0">
              <a:solidFill>
                <a:srgbClr val="000000">
                  <a:lumMod val="85000"/>
                  <a:lumOff val="15000"/>
                </a:srgb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3" name="任意多边形: 形状 11"/>
          <p:cNvSpPr/>
          <p:nvPr>
            <p:custDataLst>
              <p:tags r:id="rId53"/>
            </p:custDataLst>
          </p:nvPr>
        </p:nvSpPr>
        <p:spPr>
          <a:xfrm>
            <a:off x="5956300" y="6575425"/>
            <a:ext cx="2178050" cy="130810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>
            <p:custDataLst>
              <p:tags r:id="rId54"/>
            </p:custDataLst>
          </p:nvPr>
        </p:nvSpPr>
        <p:spPr>
          <a:xfrm>
            <a:off x="5951855" y="454850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按固定顺序经历不同状态，具稳定性，模式长期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不变</a:t>
            </a:r>
            <a:endParaRPr lang="zh-CN" altLang="en-US" sz="1400">
              <a:solidFill>
                <a:srgbClr val="0F1115"/>
              </a:solidFill>
              <a:latin typeface="+mn-ea"/>
              <a:sym typeface="+mn-ea"/>
            </a:endParaRPr>
          </a:p>
        </p:txBody>
      </p:sp>
      <p:sp>
        <p:nvSpPr>
          <p:cNvPr id="265" name="矩形 264"/>
          <p:cNvSpPr/>
          <p:nvPr>
            <p:custDataLst>
              <p:tags r:id="rId55"/>
            </p:custDataLst>
          </p:nvPr>
        </p:nvSpPr>
        <p:spPr>
          <a:xfrm>
            <a:off x="5957570" y="425767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阶段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序列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6" name="文本框 265"/>
          <p:cNvSpPr txBox="1"/>
          <p:nvPr>
            <p:custDataLst>
              <p:tags r:id="rId56"/>
            </p:custDataLst>
          </p:nvPr>
        </p:nvSpPr>
        <p:spPr>
          <a:xfrm>
            <a:off x="5951855" y="533209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完成一个循环后回到（或接近）初始状态，成</a:t>
            </a: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闭环</a:t>
            </a:r>
            <a:endParaRPr lang="zh-CN" altLang="en-US" sz="1400">
              <a:solidFill>
                <a:srgbClr val="0F1115"/>
              </a:solidFill>
              <a:latin typeface="+mn-ea"/>
              <a:sym typeface="+mn-ea"/>
            </a:endParaRPr>
          </a:p>
        </p:txBody>
      </p:sp>
      <p:sp>
        <p:nvSpPr>
          <p:cNvPr id="267" name="矩形 266"/>
          <p:cNvSpPr/>
          <p:nvPr>
            <p:custDataLst>
              <p:tags r:id="rId57"/>
            </p:custDataLst>
          </p:nvPr>
        </p:nvSpPr>
        <p:spPr>
          <a:xfrm>
            <a:off x="5957570" y="504126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回归</a:t>
            </a: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起点</a:t>
            </a:r>
            <a:endParaRPr lang="zh-CN" altLang="en-US" sz="1600" b="1"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8" name="文本框 267"/>
          <p:cNvSpPr txBox="1"/>
          <p:nvPr>
            <p:custDataLst>
              <p:tags r:id="rId58"/>
            </p:custDataLst>
          </p:nvPr>
        </p:nvSpPr>
        <p:spPr>
          <a:xfrm>
            <a:off x="5946140" y="6115685"/>
            <a:ext cx="218249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>
                <a:solidFill>
                  <a:srgbClr val="0F1115"/>
                </a:solidFill>
                <a:latin typeface="+mn-ea"/>
                <a:sym typeface="+mn-ea"/>
              </a:rPr>
              <a:t>循环可能有一定周期性，但不必须严格定时</a:t>
            </a:r>
            <a:endParaRPr lang="zh-CN" altLang="en-US" sz="1400" b="0" i="0">
              <a:solidFill>
                <a:srgbClr val="0F1115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9" name="矩形 268"/>
          <p:cNvSpPr/>
          <p:nvPr>
            <p:custDataLst>
              <p:tags r:id="rId59"/>
            </p:custDataLst>
          </p:nvPr>
        </p:nvSpPr>
        <p:spPr>
          <a:xfrm>
            <a:off x="5951855" y="5824855"/>
            <a:ext cx="2176145" cy="269240"/>
          </a:xfrm>
          <a:prstGeom prst="rect">
            <a:avLst/>
          </a:prstGeom>
          <a:solidFill>
            <a:srgbClr val="5FAEB0"/>
          </a:solidFill>
          <a:ln>
            <a:noFill/>
          </a:ln>
          <a:effectLst>
            <a:outerShdw blurRad="139700" dist="50800" dir="2700000" algn="tl" rotWithShape="0">
              <a:srgbClr val="5592E6">
                <a:lumMod val="75000"/>
                <a:alpha val="20000"/>
              </a:srgbClr>
            </a:outerShdw>
          </a:effectLst>
        </p:spPr>
        <p:style>
          <a:lnRef idx="2">
            <a:srgbClr val="5592E6">
              <a:shade val="50000"/>
            </a:srgbClr>
          </a:lnRef>
          <a:fillRef idx="1">
            <a:srgbClr val="5592E6"/>
          </a:fillRef>
          <a:effectRef idx="0">
            <a:srgbClr val="5592E6"/>
          </a:effectRef>
          <a:fontRef idx="minor">
            <a:srgbClr val="FFFFFF"/>
          </a:fontRef>
        </p:style>
        <p:txBody>
          <a:bodyPr vertOverflow="overflow" horzOverflow="overflow" vert="horz" wrap="square" lIns="9144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时间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节律</a:t>
            </a:r>
            <a:endPara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0" name="组合 269"/>
          <p:cNvGrpSpPr/>
          <p:nvPr/>
        </p:nvGrpSpPr>
        <p:grpSpPr>
          <a:xfrm>
            <a:off x="6151245" y="3895725"/>
            <a:ext cx="312420" cy="312420"/>
            <a:chOff x="2055" y="1432"/>
            <a:chExt cx="492" cy="492"/>
          </a:xfrm>
        </p:grpSpPr>
        <p:sp>
          <p:nvSpPr>
            <p:cNvPr id="271" name="椭圆 270"/>
            <p:cNvSpPr/>
            <p:nvPr/>
          </p:nvSpPr>
          <p:spPr>
            <a:xfrm>
              <a:off x="2055" y="1432"/>
              <a:ext cx="493" cy="493"/>
            </a:xfrm>
            <a:prstGeom prst="ellipse">
              <a:avLst/>
            </a:prstGeom>
            <a:solidFill>
              <a:srgbClr val="5FAEB0"/>
            </a:solidFill>
            <a:ln>
              <a:noFill/>
            </a:ln>
            <a:effectLst>
              <a:outerShdw blurRad="139700" dist="50800" dir="2700000" algn="tl" rotWithShape="0">
                <a:srgbClr val="5592E6">
                  <a:lumMod val="75000"/>
                  <a:alpha val="20000"/>
                </a:srgbClr>
              </a:outerShdw>
            </a:effectLst>
          </p:spPr>
          <p:style>
            <a:lnRef idx="2">
              <a:srgbClr val="5592E6">
                <a:shade val="50000"/>
              </a:srgbClr>
            </a:lnRef>
            <a:fillRef idx="1">
              <a:srgbClr val="5592E6"/>
            </a:fillRef>
            <a:effectRef idx="0">
              <a:srgbClr val="5592E6"/>
            </a:effectRef>
            <a:fontRef idx="minor">
              <a:srgbClr val="FFFFFF"/>
            </a:fontRef>
          </p:style>
          <p:txBody>
            <a:bodyPr vertOverflow="overflow" horzOverflow="overflow" vert="horz" wrap="square" lIns="9144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2" name="椭圆 271"/>
            <p:cNvSpPr/>
            <p:nvPr/>
          </p:nvSpPr>
          <p:spPr>
            <a:xfrm>
              <a:off x="2167" y="1544"/>
              <a:ext cx="270" cy="270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olidFill>
                    <a:srgbClr val="5FAEB0"/>
                  </a:solidFill>
                </a:rPr>
                <a:t>7</a:t>
              </a:r>
              <a:endParaRPr lang="en-US" altLang="zh-CN">
                <a:solidFill>
                  <a:srgbClr val="5FAEB0"/>
                </a:solidFill>
              </a:endParaRPr>
            </a:p>
          </p:txBody>
        </p:sp>
      </p:grpSp>
      <p:sp>
        <p:nvSpPr>
          <p:cNvPr id="273" name="文本框 272"/>
          <p:cNvSpPr txBox="1"/>
          <p:nvPr/>
        </p:nvSpPr>
        <p:spPr>
          <a:xfrm>
            <a:off x="6299200" y="3847465"/>
            <a:ext cx="1828800" cy="408305"/>
          </a:xfrm>
          <a:prstGeom prst="rect">
            <a:avLst/>
          </a:prstGeom>
          <a:noFill/>
        </p:spPr>
        <p:txBody>
          <a:bodyPr wrap="square" lIns="180000" spcCol="468000" rtlCol="0">
            <a:noAutofit/>
          </a:bodyPr>
          <a:p>
            <a:pPr algn="ctr"/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周期</a:t>
            </a:r>
            <a:r>
              <a:rPr lang="zh-CN" altLang="en-US" b="1" dirty="0" smtClean="0">
                <a:solidFill>
                  <a:srgbClr val="5FA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循环关系</a:t>
            </a:r>
            <a:endParaRPr lang="zh-CN" altLang="en-US" b="1" dirty="0" smtClean="0">
              <a:solidFill>
                <a:srgbClr val="5FA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1" name="图片 280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3820" y="847090"/>
            <a:ext cx="3086100" cy="2660650"/>
          </a:xfrm>
          <a:prstGeom prst="rect">
            <a:avLst/>
          </a:prstGeom>
        </p:spPr>
      </p:pic>
    </p:spTree>
    <p:custDataLst>
      <p:tags r:id="rId6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系统的核心</a:t>
            </a:r>
            <a:r>
              <a:rPr lang="zh-CN" altLang="en-US"/>
              <a:t>理念</a:t>
            </a:r>
            <a:endParaRPr lang="zh-CN" altLang="en-US"/>
          </a:p>
        </p:txBody>
      </p:sp>
      <p:grpSp>
        <p:nvGrpSpPr>
          <p:cNvPr id="100" name="组合 99"/>
          <p:cNvGrpSpPr/>
          <p:nvPr>
            <p:custDataLst>
              <p:tags r:id="rId1"/>
            </p:custDataLst>
          </p:nvPr>
        </p:nvGrpSpPr>
        <p:grpSpPr>
          <a:xfrm>
            <a:off x="414020" y="1459865"/>
            <a:ext cx="11363960" cy="4799965"/>
            <a:chOff x="652" y="2299"/>
            <a:chExt cx="17896" cy="7559"/>
          </a:xfrm>
        </p:grpSpPr>
        <p:grpSp>
          <p:nvGrpSpPr>
            <p:cNvPr id="67" name="组合 66"/>
            <p:cNvGrpSpPr/>
            <p:nvPr/>
          </p:nvGrpSpPr>
          <p:grpSpPr>
            <a:xfrm>
              <a:off x="652" y="2299"/>
              <a:ext cx="17897" cy="7382"/>
              <a:chOff x="489" y="3040"/>
              <a:chExt cx="17897" cy="4573"/>
            </a:xfrm>
          </p:grpSpPr>
          <p:sp>
            <p:nvSpPr>
              <p:cNvPr id="576" name="矩形 575"/>
              <p:cNvSpPr/>
              <p:nvPr/>
            </p:nvSpPr>
            <p:spPr>
              <a:xfrm>
                <a:off x="9356" y="6137"/>
                <a:ext cx="8324" cy="1474"/>
              </a:xfrm>
              <a:prstGeom prst="rect">
                <a:avLst/>
              </a:prstGeom>
              <a:solidFill>
                <a:schemeClr val="accent2">
                  <a:alpha val="15000"/>
                </a:scheme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77" name="矩形 576"/>
              <p:cNvSpPr/>
              <p:nvPr/>
            </p:nvSpPr>
            <p:spPr>
              <a:xfrm>
                <a:off x="9356" y="4593"/>
                <a:ext cx="8324" cy="1474"/>
              </a:xfrm>
              <a:prstGeom prst="rect">
                <a:avLst/>
              </a:prstGeom>
              <a:solidFill>
                <a:schemeClr val="accent2">
                  <a:alpha val="15000"/>
                </a:scheme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78" name="矩形 577"/>
              <p:cNvSpPr/>
              <p:nvPr/>
            </p:nvSpPr>
            <p:spPr>
              <a:xfrm>
                <a:off x="9356" y="3049"/>
                <a:ext cx="8324" cy="1474"/>
              </a:xfrm>
              <a:prstGeom prst="rect">
                <a:avLst/>
              </a:prstGeom>
              <a:solidFill>
                <a:schemeClr val="accent2">
                  <a:alpha val="15000"/>
                </a:scheme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69" name="矩形 568"/>
              <p:cNvSpPr/>
              <p:nvPr/>
            </p:nvSpPr>
            <p:spPr>
              <a:xfrm>
                <a:off x="1141" y="6137"/>
                <a:ext cx="8324" cy="1474"/>
              </a:xfrm>
              <a:prstGeom prst="rect">
                <a:avLst/>
              </a:prstGeom>
              <a:solidFill>
                <a:sysClr val="window" lastClr="FFFFFF">
                  <a:lumMod val="85000"/>
                  <a:alpha val="37000"/>
                </a:sys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70" name="矩形 569"/>
              <p:cNvSpPr/>
              <p:nvPr/>
            </p:nvSpPr>
            <p:spPr>
              <a:xfrm>
                <a:off x="1141" y="4593"/>
                <a:ext cx="8324" cy="1474"/>
              </a:xfrm>
              <a:prstGeom prst="rect">
                <a:avLst/>
              </a:prstGeom>
              <a:solidFill>
                <a:sysClr val="window" lastClr="FFFFFF">
                  <a:lumMod val="85000"/>
                  <a:alpha val="37000"/>
                </a:sys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71" name="矩形 570"/>
              <p:cNvSpPr/>
              <p:nvPr/>
            </p:nvSpPr>
            <p:spPr>
              <a:xfrm>
                <a:off x="1141" y="3049"/>
                <a:ext cx="8324" cy="1474"/>
              </a:xfrm>
              <a:prstGeom prst="rect">
                <a:avLst/>
              </a:prstGeom>
              <a:solidFill>
                <a:sysClr val="window" lastClr="FFFFFF">
                  <a:lumMod val="85000"/>
                  <a:alpha val="37000"/>
                </a:sysClr>
              </a:solidFill>
              <a:ln w="12700">
                <a:miter lim="400000"/>
              </a:ln>
            </p:spPr>
            <p:txBody>
              <a:bodyPr wrap="none" lIns="22859" tIns="22859" rIns="22859" bIns="22859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491" name="矩形: 圆顶角 490"/>
              <p:cNvSpPr/>
              <p:nvPr/>
            </p:nvSpPr>
            <p:spPr>
              <a:xfrm rot="5400000" flipH="1">
                <a:off x="15778" y="5063"/>
                <a:ext cx="4563" cy="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21" name="矩形: 圆顶角 520"/>
              <p:cNvSpPr/>
              <p:nvPr/>
            </p:nvSpPr>
            <p:spPr>
              <a:xfrm rot="16200000">
                <a:off x="-1490" y="5063"/>
                <a:ext cx="4563" cy="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36" name="文本框 535"/>
              <p:cNvSpPr txBox="1"/>
              <p:nvPr/>
            </p:nvSpPr>
            <p:spPr>
              <a:xfrm>
                <a:off x="489" y="3374"/>
                <a:ext cx="624" cy="4076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prstClr val="white"/>
                    </a:solidFill>
                    <a:latin typeface="OPPOSans M" pitchFamily="18" charset="-122"/>
                    <a:ea typeface="OPPOSans M" pitchFamily="18" charset="-122"/>
                    <a:cs typeface="OPPOSans M" pitchFamily="18" charset="-122"/>
                  </a:rPr>
                  <a:t>传统电商</a:t>
                </a:r>
                <a:endParaRPr lang="zh-CN" altLang="en-US" sz="1600" dirty="0">
                  <a:solidFill>
                    <a:prstClr val="white"/>
                  </a:solidFill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37" name="文本框 536"/>
              <p:cNvSpPr txBox="1"/>
              <p:nvPr/>
            </p:nvSpPr>
            <p:spPr>
              <a:xfrm>
                <a:off x="17762" y="3922"/>
                <a:ext cx="624" cy="358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prstClr val="white"/>
                    </a:solidFill>
                    <a:latin typeface="OPPOSans M" pitchFamily="18" charset="-122"/>
                    <a:ea typeface="OPPOSans M" pitchFamily="18" charset="-122"/>
                    <a:cs typeface="OPPOSans M" pitchFamily="18" charset="-122"/>
                  </a:rPr>
                  <a:t>新电商</a:t>
                </a:r>
                <a:endParaRPr lang="zh-CN" altLang="en-US" sz="1600" dirty="0">
                  <a:solidFill>
                    <a:prstClr val="white"/>
                  </a:solidFill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580" name="文本框 579"/>
              <p:cNvSpPr txBox="1"/>
              <p:nvPr/>
            </p:nvSpPr>
            <p:spPr>
              <a:xfrm>
                <a:off x="1135" y="6117"/>
                <a:ext cx="1208" cy="148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</a:rPr>
                  <a:t>本体论</a:t>
                </a:r>
                <a:endPara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itchFamily="18" charset="-122"/>
                </a:endParaRPr>
              </a:p>
            </p:txBody>
          </p:sp>
          <p:sp>
            <p:nvSpPr>
              <p:cNvPr id="21" name="矩形: 圆顶角 490"/>
              <p:cNvSpPr/>
              <p:nvPr/>
            </p:nvSpPr>
            <p:spPr>
              <a:xfrm rot="5400000" flipH="1">
                <a:off x="15780" y="5076"/>
                <a:ext cx="4534" cy="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22" name="矩形: 圆顶角 520"/>
              <p:cNvSpPr/>
              <p:nvPr/>
            </p:nvSpPr>
            <p:spPr>
              <a:xfrm rot="16200000">
                <a:off x="-1488" y="5076"/>
                <a:ext cx="4534" cy="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itchFamily="18" charset="-122"/>
                  <a:ea typeface="OPPOSans M" pitchFamily="18" charset="-122"/>
                  <a:cs typeface="OPPOSans M" pitchFamily="18" charset="-122"/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1151" y="4597"/>
                <a:ext cx="1208" cy="148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</a:rPr>
                  <a:t>动力</a:t>
                </a:r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</a:rPr>
                  <a:t>学</a:t>
                </a:r>
                <a:endPara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itchFamily="18" charset="-122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163" y="3040"/>
                <a:ext cx="1208" cy="14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</a:rPr>
                  <a:t>目的论</a:t>
                </a:r>
                <a:endPara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itchFamily="18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5259" y="2312"/>
              <a:ext cx="8683" cy="7547"/>
              <a:chOff x="5943" y="2291"/>
              <a:chExt cx="6607" cy="5781"/>
            </a:xfrm>
          </p:grpSpPr>
          <p:grpSp>
            <p:nvGrpSpPr>
              <p:cNvPr id="55" name="组合 54"/>
              <p:cNvGrpSpPr/>
              <p:nvPr>
                <p:custDataLst>
                  <p:tags r:id="rId2"/>
                </p:custDataLst>
              </p:nvPr>
            </p:nvGrpSpPr>
            <p:grpSpPr>
              <a:xfrm>
                <a:off x="5943" y="2291"/>
                <a:ext cx="6607" cy="5781"/>
                <a:chOff x="5943" y="2291"/>
                <a:chExt cx="6607" cy="5781"/>
              </a:xfrm>
            </p:grpSpPr>
            <p:sp>
              <p:nvSpPr>
                <p:cNvPr id="31" name="任意多边形 69"/>
                <p:cNvSpPr/>
                <p:nvPr>
                  <p:custDataLst>
                    <p:tags r:id="rId3"/>
                  </p:custDataLst>
                </p:nvPr>
              </p:nvSpPr>
              <p:spPr>
                <a:xfrm rot="780000">
                  <a:off x="8128" y="3746"/>
                  <a:ext cx="2213" cy="551"/>
                </a:xfrm>
                <a:custGeom>
                  <a:avLst/>
                  <a:gdLst>
                    <a:gd name="connsiteX0" fmla="*/ 0 w 2932"/>
                    <a:gd name="connsiteY0" fmla="*/ 682 h 716"/>
                    <a:gd name="connsiteX1" fmla="*/ 1366 w 2932"/>
                    <a:gd name="connsiteY1" fmla="*/ 0 h 716"/>
                    <a:gd name="connsiteX2" fmla="*/ 2932 w 2932"/>
                    <a:gd name="connsiteY2" fmla="*/ 9 h 716"/>
                    <a:gd name="connsiteX3" fmla="*/ 1573 w 2932"/>
                    <a:gd name="connsiteY3" fmla="*/ 716 h 716"/>
                    <a:gd name="connsiteX4" fmla="*/ 0 w 2932"/>
                    <a:gd name="connsiteY4" fmla="*/ 682 h 716"/>
                    <a:gd name="connsiteX0-1" fmla="*/ 0 w 10000"/>
                    <a:gd name="connsiteY0-2" fmla="*/ 9525 h 10471"/>
                    <a:gd name="connsiteX1-3" fmla="*/ 4659 w 10000"/>
                    <a:gd name="connsiteY1-4" fmla="*/ 0 h 10471"/>
                    <a:gd name="connsiteX2-5" fmla="*/ 10000 w 10000"/>
                    <a:gd name="connsiteY2-6" fmla="*/ 126 h 10471"/>
                    <a:gd name="connsiteX3-7" fmla="*/ 5226 w 10000"/>
                    <a:gd name="connsiteY3-8" fmla="*/ 10471 h 10471"/>
                    <a:gd name="connsiteX4-9" fmla="*/ 0 w 10000"/>
                    <a:gd name="connsiteY4-10" fmla="*/ 9525 h 10471"/>
                    <a:gd name="connsiteX0-11" fmla="*/ 0 w 10000"/>
                    <a:gd name="connsiteY0-12" fmla="*/ 9399 h 10345"/>
                    <a:gd name="connsiteX1-13" fmla="*/ 4741 w 10000"/>
                    <a:gd name="connsiteY1-14" fmla="*/ 221 h 10345"/>
                    <a:gd name="connsiteX2-15" fmla="*/ 10000 w 10000"/>
                    <a:gd name="connsiteY2-16" fmla="*/ 0 h 10345"/>
                    <a:gd name="connsiteX3-17" fmla="*/ 5226 w 10000"/>
                    <a:gd name="connsiteY3-18" fmla="*/ 10345 h 10345"/>
                    <a:gd name="connsiteX4-19" fmla="*/ 0 w 10000"/>
                    <a:gd name="connsiteY4-20" fmla="*/ 9399 h 10345"/>
                    <a:gd name="connsiteX0-21" fmla="*/ 0 w 9902"/>
                    <a:gd name="connsiteY0-22" fmla="*/ 9306 h 10252"/>
                    <a:gd name="connsiteX1-23" fmla="*/ 4741 w 9902"/>
                    <a:gd name="connsiteY1-24" fmla="*/ 128 h 10252"/>
                    <a:gd name="connsiteX2-25" fmla="*/ 9902 w 9902"/>
                    <a:gd name="connsiteY2-26" fmla="*/ 0 h 10252"/>
                    <a:gd name="connsiteX3-27" fmla="*/ 5226 w 9902"/>
                    <a:gd name="connsiteY3-28" fmla="*/ 10252 h 10252"/>
                    <a:gd name="connsiteX4-29" fmla="*/ 0 w 9902"/>
                    <a:gd name="connsiteY4-30" fmla="*/ 9306 h 10252"/>
                    <a:gd name="connsiteX0-31" fmla="*/ 0 w 10000"/>
                    <a:gd name="connsiteY0-32" fmla="*/ 9077 h 10000"/>
                    <a:gd name="connsiteX1-33" fmla="*/ 4695 w 10000"/>
                    <a:gd name="connsiteY1-34" fmla="*/ 210 h 10000"/>
                    <a:gd name="connsiteX2-35" fmla="*/ 10000 w 10000"/>
                    <a:gd name="connsiteY2-36" fmla="*/ 0 h 10000"/>
                    <a:gd name="connsiteX3-37" fmla="*/ 5278 w 10000"/>
                    <a:gd name="connsiteY3-38" fmla="*/ 10000 h 10000"/>
                    <a:gd name="connsiteX4-39" fmla="*/ 0 w 10000"/>
                    <a:gd name="connsiteY4-40" fmla="*/ 9077 h 10000"/>
                    <a:gd name="connsiteX0-41" fmla="*/ 0 w 10000"/>
                    <a:gd name="connsiteY0-42" fmla="*/ 9077 h 10113"/>
                    <a:gd name="connsiteX1-43" fmla="*/ 4695 w 10000"/>
                    <a:gd name="connsiteY1-44" fmla="*/ 210 h 10113"/>
                    <a:gd name="connsiteX2-45" fmla="*/ 10000 w 10000"/>
                    <a:gd name="connsiteY2-46" fmla="*/ 0 h 10113"/>
                    <a:gd name="connsiteX3-47" fmla="*/ 5366 w 10000"/>
                    <a:gd name="connsiteY3-48" fmla="*/ 10113 h 10113"/>
                    <a:gd name="connsiteX4-49" fmla="*/ 0 w 10000"/>
                    <a:gd name="connsiteY4-50" fmla="*/ 9077 h 10113"/>
                    <a:gd name="connsiteX0-51" fmla="*/ 0 w 10000"/>
                    <a:gd name="connsiteY0-52" fmla="*/ 9077 h 10155"/>
                    <a:gd name="connsiteX1-53" fmla="*/ 4695 w 10000"/>
                    <a:gd name="connsiteY1-54" fmla="*/ 210 h 10155"/>
                    <a:gd name="connsiteX2-55" fmla="*/ 10000 w 10000"/>
                    <a:gd name="connsiteY2-56" fmla="*/ 0 h 10155"/>
                    <a:gd name="connsiteX3-57" fmla="*/ 5320 w 10000"/>
                    <a:gd name="connsiteY3-58" fmla="*/ 10155 h 10155"/>
                    <a:gd name="connsiteX4-59" fmla="*/ 0 w 10000"/>
                    <a:gd name="connsiteY4-60" fmla="*/ 9077 h 1015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0000" h="10155">
                      <a:moveTo>
                        <a:pt x="0" y="9077"/>
                      </a:moveTo>
                      <a:lnTo>
                        <a:pt x="4695" y="210"/>
                      </a:lnTo>
                      <a:lnTo>
                        <a:pt x="10000" y="0"/>
                      </a:lnTo>
                      <a:lnTo>
                        <a:pt x="5320" y="10155"/>
                      </a:lnTo>
                      <a:lnTo>
                        <a:pt x="0" y="907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2" name="任意多边形 72"/>
                <p:cNvSpPr/>
                <p:nvPr>
                  <p:custDataLst>
                    <p:tags r:id="rId4"/>
                  </p:custDataLst>
                </p:nvPr>
              </p:nvSpPr>
              <p:spPr>
                <a:xfrm rot="780000">
                  <a:off x="7050" y="5164"/>
                  <a:ext cx="4407" cy="1093"/>
                </a:xfrm>
                <a:custGeom>
                  <a:avLst/>
                  <a:gdLst>
                    <a:gd name="connsiteX0" fmla="*/ 0 w 5851"/>
                    <a:gd name="connsiteY0" fmla="*/ 1374 h 1420"/>
                    <a:gd name="connsiteX1" fmla="*/ 2688 w 5851"/>
                    <a:gd name="connsiteY1" fmla="*/ 0 h 1420"/>
                    <a:gd name="connsiteX2" fmla="*/ 5851 w 5851"/>
                    <a:gd name="connsiteY2" fmla="*/ 24 h 1420"/>
                    <a:gd name="connsiteX3" fmla="*/ 3100 w 5851"/>
                    <a:gd name="connsiteY3" fmla="*/ 1420 h 1420"/>
                    <a:gd name="connsiteX4" fmla="*/ 0 w 5851"/>
                    <a:gd name="connsiteY4" fmla="*/ 1374 h 1420"/>
                    <a:gd name="connsiteX0-1" fmla="*/ 0 w 9867"/>
                    <a:gd name="connsiteY0-2" fmla="*/ 9676 h 10000"/>
                    <a:gd name="connsiteX1-3" fmla="*/ 4594 w 9867"/>
                    <a:gd name="connsiteY1-4" fmla="*/ 0 h 10000"/>
                    <a:gd name="connsiteX2-5" fmla="*/ 9867 w 9867"/>
                    <a:gd name="connsiteY2-6" fmla="*/ 216 h 10000"/>
                    <a:gd name="connsiteX3-7" fmla="*/ 5298 w 9867"/>
                    <a:gd name="connsiteY3-8" fmla="*/ 10000 h 10000"/>
                    <a:gd name="connsiteX4-9" fmla="*/ 0 w 9867"/>
                    <a:gd name="connsiteY4-10" fmla="*/ 9676 h 10000"/>
                    <a:gd name="connsiteX0-11" fmla="*/ 0 w 10023"/>
                    <a:gd name="connsiteY0-12" fmla="*/ 9676 h 10000"/>
                    <a:gd name="connsiteX1-13" fmla="*/ 4656 w 10023"/>
                    <a:gd name="connsiteY1-14" fmla="*/ 0 h 10000"/>
                    <a:gd name="connsiteX2-15" fmla="*/ 10023 w 10023"/>
                    <a:gd name="connsiteY2-16" fmla="*/ 275 h 10000"/>
                    <a:gd name="connsiteX3-17" fmla="*/ 5369 w 10023"/>
                    <a:gd name="connsiteY3-18" fmla="*/ 10000 h 10000"/>
                    <a:gd name="connsiteX4-19" fmla="*/ 0 w 10023"/>
                    <a:gd name="connsiteY4-20" fmla="*/ 9676 h 10000"/>
                    <a:gd name="connsiteX0-21" fmla="*/ 0 w 10023"/>
                    <a:gd name="connsiteY0-22" fmla="*/ 9676 h 10474"/>
                    <a:gd name="connsiteX1-23" fmla="*/ 4656 w 10023"/>
                    <a:gd name="connsiteY1-24" fmla="*/ 0 h 10474"/>
                    <a:gd name="connsiteX2-25" fmla="*/ 10023 w 10023"/>
                    <a:gd name="connsiteY2-26" fmla="*/ 275 h 10474"/>
                    <a:gd name="connsiteX3-27" fmla="*/ 5337 w 10023"/>
                    <a:gd name="connsiteY3-28" fmla="*/ 10474 h 10474"/>
                    <a:gd name="connsiteX4-29" fmla="*/ 0 w 10023"/>
                    <a:gd name="connsiteY4-30" fmla="*/ 9676 h 10474"/>
                    <a:gd name="connsiteX0-31" fmla="*/ 0 w 10023"/>
                    <a:gd name="connsiteY0-32" fmla="*/ 9756 h 10554"/>
                    <a:gd name="connsiteX1-33" fmla="*/ 4740 w 10023"/>
                    <a:gd name="connsiteY1-34" fmla="*/ 0 h 10554"/>
                    <a:gd name="connsiteX2-35" fmla="*/ 10023 w 10023"/>
                    <a:gd name="connsiteY2-36" fmla="*/ 355 h 10554"/>
                    <a:gd name="connsiteX3-37" fmla="*/ 5337 w 10023"/>
                    <a:gd name="connsiteY3-38" fmla="*/ 10554 h 10554"/>
                    <a:gd name="connsiteX4-39" fmla="*/ 0 w 10023"/>
                    <a:gd name="connsiteY4-40" fmla="*/ 9756 h 10554"/>
                    <a:gd name="connsiteX0-41" fmla="*/ 0 w 10007"/>
                    <a:gd name="connsiteY0-42" fmla="*/ 9756 h 10554"/>
                    <a:gd name="connsiteX1-43" fmla="*/ 4740 w 10007"/>
                    <a:gd name="connsiteY1-44" fmla="*/ 0 h 10554"/>
                    <a:gd name="connsiteX2-45" fmla="*/ 10007 w 10007"/>
                    <a:gd name="connsiteY2-46" fmla="*/ 249 h 10554"/>
                    <a:gd name="connsiteX3-47" fmla="*/ 5337 w 10007"/>
                    <a:gd name="connsiteY3-48" fmla="*/ 10554 h 10554"/>
                    <a:gd name="connsiteX4-49" fmla="*/ 0 w 10007"/>
                    <a:gd name="connsiteY4-50" fmla="*/ 9756 h 1055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0007" h="10554">
                      <a:moveTo>
                        <a:pt x="0" y="9756"/>
                      </a:moveTo>
                      <a:lnTo>
                        <a:pt x="4740" y="0"/>
                      </a:lnTo>
                      <a:lnTo>
                        <a:pt x="10007" y="249"/>
                      </a:lnTo>
                      <a:lnTo>
                        <a:pt x="5337" y="10554"/>
                      </a:lnTo>
                      <a:lnTo>
                        <a:pt x="0" y="975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3" name="01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8205" y="2291"/>
                  <a:ext cx="1047" cy="1825"/>
                </a:xfrm>
                <a:custGeom>
                  <a:avLst/>
                  <a:gdLst>
                    <a:gd name="connsiteX0" fmla="*/ 788186 w 791357"/>
                    <a:gd name="connsiteY0" fmla="*/ 0 h 1423101"/>
                    <a:gd name="connsiteX1" fmla="*/ 791357 w 791357"/>
                    <a:gd name="connsiteY1" fmla="*/ 5109 h 1423101"/>
                    <a:gd name="connsiteX2" fmla="*/ 791357 w 791357"/>
                    <a:gd name="connsiteY2" fmla="*/ 1423101 h 1423101"/>
                    <a:gd name="connsiteX3" fmla="*/ 0 w 791357"/>
                    <a:gd name="connsiteY3" fmla="*/ 1215155 h 1423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1357" h="1423101">
                      <a:moveTo>
                        <a:pt x="788186" y="0"/>
                      </a:moveTo>
                      <a:lnTo>
                        <a:pt x="791357" y="5109"/>
                      </a:lnTo>
                      <a:lnTo>
                        <a:pt x="791357" y="1423101"/>
                      </a:lnTo>
                      <a:lnTo>
                        <a:pt x="0" y="121515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1">
                        <a:alpha val="100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none" lIns="288000" tIns="540000" rIns="0" bIns="0" numCol="1" spcCol="0" rtlCol="0" fromWordArt="0" anchor="ctr" anchorCtr="0" forceAA="0" compatLnSpc="1">
                  <a:noAutofit/>
                </a:bodyPr>
                <a:p>
                  <a:pPr algn="ctr"/>
                  <a:endParaRPr lang="en-US" altLang="zh-CN" sz="2000" b="1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4" name="03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5943" y="5676"/>
                  <a:ext cx="3308" cy="2396"/>
                </a:xfrm>
                <a:custGeom>
                  <a:avLst/>
                  <a:gdLst>
                    <a:gd name="connsiteX0" fmla="*/ 785748 w 2501124"/>
                    <a:gd name="connsiteY0" fmla="*/ 0 h 1868621"/>
                    <a:gd name="connsiteX1" fmla="*/ 2501124 w 2501124"/>
                    <a:gd name="connsiteY1" fmla="*/ 450753 h 1868621"/>
                    <a:gd name="connsiteX2" fmla="*/ 2501124 w 2501124"/>
                    <a:gd name="connsiteY2" fmla="*/ 1868621 h 1868621"/>
                    <a:gd name="connsiteX3" fmla="*/ 0 w 2501124"/>
                    <a:gd name="connsiteY3" fmla="*/ 1211396 h 1868621"/>
                    <a:gd name="connsiteX4" fmla="*/ 785748 w 2501124"/>
                    <a:gd name="connsiteY4" fmla="*/ 0 h 1868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1124" h="1868621">
                      <a:moveTo>
                        <a:pt x="785748" y="0"/>
                      </a:moveTo>
                      <a:lnTo>
                        <a:pt x="2501124" y="450753"/>
                      </a:lnTo>
                      <a:lnTo>
                        <a:pt x="2501124" y="1868621"/>
                      </a:lnTo>
                      <a:lnTo>
                        <a:pt x="0" y="1211396"/>
                      </a:lnTo>
                      <a:lnTo>
                        <a:pt x="78574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1">
                        <a:alpha val="100000"/>
                      </a:schemeClr>
                    </a:gs>
                  </a:gsLst>
                  <a:lin ang="12000000" scaled="0"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none" lIns="0" tIns="0" rIns="0" bIns="0" numCol="1" spcCol="0" rtlCol="0" fromWordArt="0" anchor="ctr" anchorCtr="0" forceAA="0" compatLnSpc="1">
                  <a:noAutofit/>
                </a:bodyPr>
                <a:p>
                  <a:pPr algn="ctr"/>
                  <a:endParaRPr lang="zh-CN" altLang="en-US" sz="2400" b="1" dirty="0">
                    <a:solidFill>
                      <a:schemeClr val="lt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0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7079" y="3991"/>
                  <a:ext cx="2172" cy="2094"/>
                </a:xfrm>
                <a:custGeom>
                  <a:avLst/>
                  <a:gdLst>
                    <a:gd name="connsiteX0" fmla="*/ 779341 w 1642490"/>
                    <a:gd name="connsiteY0" fmla="*/ 0 h 1633118"/>
                    <a:gd name="connsiteX1" fmla="*/ 1642490 w 1642490"/>
                    <a:gd name="connsiteY1" fmla="*/ 226812 h 1633118"/>
                    <a:gd name="connsiteX2" fmla="*/ 1642490 w 1642490"/>
                    <a:gd name="connsiteY2" fmla="*/ 1633118 h 1633118"/>
                    <a:gd name="connsiteX3" fmla="*/ 0 w 1642490"/>
                    <a:gd name="connsiteY3" fmla="*/ 1201518 h 1633118"/>
                    <a:gd name="connsiteX4" fmla="*/ 779341 w 1642490"/>
                    <a:gd name="connsiteY4" fmla="*/ 0 h 1633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42490" h="1633118">
                      <a:moveTo>
                        <a:pt x="779341" y="0"/>
                      </a:moveTo>
                      <a:lnTo>
                        <a:pt x="1642490" y="226812"/>
                      </a:lnTo>
                      <a:lnTo>
                        <a:pt x="1642490" y="1633118"/>
                      </a:lnTo>
                      <a:lnTo>
                        <a:pt x="0" y="1201518"/>
                      </a:lnTo>
                      <a:lnTo>
                        <a:pt x="77934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2">
                        <a:alpha val="100000"/>
                      </a:schemeClr>
                    </a:gs>
                  </a:gsLst>
                  <a:lin ang="12000000" scaled="0"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none" lIns="0" tIns="0" rIns="0" bIns="0" numCol="1" spcCol="0" rtlCol="0" fromWordArt="0" anchor="ctr" anchorCtr="0" forceAA="0" compatLnSpc="1">
                  <a:noAutofit/>
                </a:bodyPr>
                <a:p>
                  <a:pPr algn="ctr"/>
                  <a:endParaRPr lang="en-US" altLang="zh-CN" sz="2200" b="1" dirty="0">
                    <a:solidFill>
                      <a:schemeClr val="lt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6" name="01"/>
                <p:cNvSpPr/>
                <p:nvPr>
                  <p:custDataLst>
                    <p:tags r:id="rId8"/>
                  </p:custDataLst>
                </p:nvPr>
              </p:nvSpPr>
              <p:spPr>
                <a:xfrm flipH="1">
                  <a:off x="9242" y="2291"/>
                  <a:ext cx="1047" cy="1825"/>
                </a:xfrm>
                <a:custGeom>
                  <a:avLst/>
                  <a:gdLst>
                    <a:gd name="connsiteX0" fmla="*/ 788186 w 791357"/>
                    <a:gd name="connsiteY0" fmla="*/ 0 h 1423101"/>
                    <a:gd name="connsiteX1" fmla="*/ 791357 w 791357"/>
                    <a:gd name="connsiteY1" fmla="*/ 5109 h 1423101"/>
                    <a:gd name="connsiteX2" fmla="*/ 791357 w 791357"/>
                    <a:gd name="connsiteY2" fmla="*/ 1423101 h 1423101"/>
                    <a:gd name="connsiteX3" fmla="*/ 0 w 791357"/>
                    <a:gd name="connsiteY3" fmla="*/ 1215155 h 1423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1357" h="1423101">
                      <a:moveTo>
                        <a:pt x="788186" y="0"/>
                      </a:moveTo>
                      <a:lnTo>
                        <a:pt x="791357" y="5109"/>
                      </a:lnTo>
                      <a:lnTo>
                        <a:pt x="791357" y="1423101"/>
                      </a:lnTo>
                      <a:lnTo>
                        <a:pt x="0" y="121515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1">
                        <a:alpha val="100000"/>
                      </a:schemeClr>
                    </a:gs>
                  </a:gsLst>
                  <a:lin ang="3600000" scaled="0"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tIns="323850" numCol="1" spcCol="0" rtlCol="0" fromWordArt="0" anchor="ctr" anchorCtr="0" forceAA="0" compatLnSpc="1">
                  <a:noAutofit/>
                </a:bodyPr>
                <a:p>
                  <a:pPr algn="ctr"/>
                  <a:endParaRPr lang="zh-CN" altLang="en-US" sz="1400" b="1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03"/>
                <p:cNvSpPr/>
                <p:nvPr>
                  <p:custDataLst>
                    <p:tags r:id="rId9"/>
                  </p:custDataLst>
                </p:nvPr>
              </p:nvSpPr>
              <p:spPr>
                <a:xfrm flipH="1">
                  <a:off x="9242" y="5676"/>
                  <a:ext cx="3308" cy="2396"/>
                </a:xfrm>
                <a:custGeom>
                  <a:avLst/>
                  <a:gdLst>
                    <a:gd name="connsiteX0" fmla="*/ 785748 w 2501124"/>
                    <a:gd name="connsiteY0" fmla="*/ 0 h 1868621"/>
                    <a:gd name="connsiteX1" fmla="*/ 2501124 w 2501124"/>
                    <a:gd name="connsiteY1" fmla="*/ 450753 h 1868621"/>
                    <a:gd name="connsiteX2" fmla="*/ 2501124 w 2501124"/>
                    <a:gd name="connsiteY2" fmla="*/ 1868621 h 1868621"/>
                    <a:gd name="connsiteX3" fmla="*/ 0 w 2501124"/>
                    <a:gd name="connsiteY3" fmla="*/ 1211396 h 1868621"/>
                    <a:gd name="connsiteX4" fmla="*/ 785748 w 2501124"/>
                    <a:gd name="connsiteY4" fmla="*/ 0 h 1868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1124" h="1868621">
                      <a:moveTo>
                        <a:pt x="785748" y="0"/>
                      </a:moveTo>
                      <a:lnTo>
                        <a:pt x="2501124" y="450753"/>
                      </a:lnTo>
                      <a:lnTo>
                        <a:pt x="2501124" y="1868621"/>
                      </a:lnTo>
                      <a:lnTo>
                        <a:pt x="0" y="1211396"/>
                      </a:lnTo>
                      <a:lnTo>
                        <a:pt x="78574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1">
                        <a:alpha val="100000"/>
                      </a:schemeClr>
                    </a:gs>
                  </a:gsLst>
                  <a:lin ang="3600000" scaled="0"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p>
                  <a:pPr algn="ctr"/>
                  <a:endParaRPr lang="zh-CN" altLang="en-US" sz="1600" b="1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4" name="02"/>
                <p:cNvSpPr/>
                <p:nvPr>
                  <p:custDataLst>
                    <p:tags r:id="rId10"/>
                  </p:custDataLst>
                </p:nvPr>
              </p:nvSpPr>
              <p:spPr>
                <a:xfrm flipH="1">
                  <a:off x="9242" y="3991"/>
                  <a:ext cx="2172" cy="2094"/>
                </a:xfrm>
                <a:custGeom>
                  <a:avLst/>
                  <a:gdLst>
                    <a:gd name="connsiteX0" fmla="*/ 779341 w 1642490"/>
                    <a:gd name="connsiteY0" fmla="*/ 0 h 1633118"/>
                    <a:gd name="connsiteX1" fmla="*/ 1642490 w 1642490"/>
                    <a:gd name="connsiteY1" fmla="*/ 226812 h 1633118"/>
                    <a:gd name="connsiteX2" fmla="*/ 1642490 w 1642490"/>
                    <a:gd name="connsiteY2" fmla="*/ 1633118 h 1633118"/>
                    <a:gd name="connsiteX3" fmla="*/ 0 w 1642490"/>
                    <a:gd name="connsiteY3" fmla="*/ 1201518 h 1633118"/>
                    <a:gd name="connsiteX4" fmla="*/ 779341 w 1642490"/>
                    <a:gd name="connsiteY4" fmla="*/ 0 h 1633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42490" h="1633118">
                      <a:moveTo>
                        <a:pt x="779341" y="0"/>
                      </a:moveTo>
                      <a:lnTo>
                        <a:pt x="1642490" y="226812"/>
                      </a:lnTo>
                      <a:lnTo>
                        <a:pt x="1642490" y="1633118"/>
                      </a:lnTo>
                      <a:lnTo>
                        <a:pt x="0" y="1201518"/>
                      </a:lnTo>
                      <a:lnTo>
                        <a:pt x="77934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alpha val="100000"/>
                      </a:schemeClr>
                    </a:gs>
                    <a:gs pos="85000">
                      <a:schemeClr val="accent2">
                        <a:alpha val="100000"/>
                      </a:schemeClr>
                    </a:gs>
                  </a:gsLst>
                  <a:lin ang="192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p>
                  <a:pPr algn="ctr"/>
                  <a:endParaRPr lang="zh-CN" altLang="en-US" sz="1600" b="1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56" name="文本框 55"/>
              <p:cNvSpPr txBox="1"/>
              <p:nvPr/>
            </p:nvSpPr>
            <p:spPr>
              <a:xfrm rot="960000">
                <a:off x="6643" y="6408"/>
                <a:ext cx="2492" cy="901"/>
              </a:xfrm>
              <a:prstGeom prst="rect">
                <a:avLst/>
              </a:prstGeom>
              <a:noFill/>
            </p:spPr>
            <p:txBody>
              <a:bodyPr wrap="square" lIns="180000" spcCol="468000" rtlCol="0">
                <a:noAutofit/>
              </a:bodyPr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认知层面</a:t>
                </a:r>
                <a:endPara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 rot="20760000">
                <a:off x="9395" y="6014"/>
                <a:ext cx="2345" cy="1660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ctr" anchorCtr="0">
                <a:noAutofit/>
              </a:bodyPr>
              <a:p>
                <a:pPr algn="ctr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我们如何看待系统</a:t>
                </a:r>
                <a:endPara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 rot="960000">
                <a:off x="7496" y="4141"/>
                <a:ext cx="1786" cy="1547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ctr" anchorCtr="0">
                <a:noAutofit/>
              </a:bodyPr>
              <a:p>
                <a:pPr algn="ctr"/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方法论层面</a:t>
                </a:r>
                <a:endPara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 rot="20760000">
                <a:off x="8978" y="4120"/>
                <a:ext cx="2048" cy="1796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ctr" anchorCtr="0">
                <a:noAutofit/>
              </a:bodyPr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我们如何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分析系统</a:t>
                </a:r>
                <a:endPara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 rot="20760000">
                <a:off x="9040" y="2586"/>
                <a:ext cx="971" cy="1457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ctr" anchorCtr="0">
                <a:noAutofit/>
              </a:bodyPr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</a:t>
                </a:r>
                <a:endPara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们如</a:t>
                </a:r>
                <a:endPara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何与系统互动</a:t>
                </a:r>
                <a:endPara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 rot="960000">
                <a:off x="8453" y="2939"/>
                <a:ext cx="838" cy="1069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ctr" anchorCtr="0">
                <a:noAutofit/>
              </a:bodyPr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实践论</a:t>
                </a:r>
                <a:endPara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层面</a:t>
                </a:r>
                <a:endPara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2561" y="8199"/>
              <a:ext cx="2729" cy="580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spAutoFit/>
            </a:bodyPr>
            <a:p>
              <a:pPr algn="l"/>
              <a:r>
                <a:rPr lang="zh-CN" altLang="en-US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系统“是什么”</a:t>
              </a:r>
              <a:endPara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3842" y="7298"/>
              <a:ext cx="3986" cy="2332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ctr"/>
              <a:r>
                <a:rPr lang="zh-CN" altLang="en-US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层次嵌套，</a:t>
              </a:r>
              <a:r>
                <a:rPr lang="zh-CN" altLang="en-US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互联互通，整体</a:t>
              </a:r>
              <a:endPara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2561" y="5729"/>
              <a:ext cx="3317" cy="580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spAutoFit/>
            </a:bodyPr>
            <a:p>
              <a:pPr algn="l"/>
              <a:r>
                <a:rPr lang="zh-CN" altLang="en-US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系统“如何运行”</a:t>
              </a:r>
              <a:endParaRPr lang="zh-CN" altLang="en-US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3841" y="4828"/>
              <a:ext cx="3987" cy="2332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ctr"/>
              <a:r>
                <a:rPr lang="zh-CN" altLang="en-US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反馈驱动，动态演化</a:t>
              </a:r>
              <a:endParaRPr lang="zh-CN" altLang="en-US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2561" y="3213"/>
              <a:ext cx="3704" cy="580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spAutoFit/>
            </a:bodyPr>
            <a:p>
              <a:pPr algn="l"/>
              <a:r>
                <a:rPr lang="zh-CN" altLang="en-US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系统“为何存在”</a:t>
              </a:r>
              <a:endPara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13841" y="2312"/>
              <a:ext cx="3987" cy="2332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ctr"/>
              <a:r>
                <a:rPr lang="zh-CN" altLang="en-US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涌现性，目的与功能</a:t>
              </a:r>
              <a:endPara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系统的核心</a:t>
            </a:r>
            <a:r>
              <a:rPr lang="zh-CN" altLang="en-US"/>
              <a:t>理念</a:t>
            </a:r>
            <a:endParaRPr lang="zh-CN" altLang="en-US"/>
          </a:p>
        </p:txBody>
      </p:sp>
      <p:grpSp>
        <p:nvGrpSpPr>
          <p:cNvPr id="149" name="组合 148"/>
          <p:cNvGrpSpPr/>
          <p:nvPr/>
        </p:nvGrpSpPr>
        <p:grpSpPr>
          <a:xfrm>
            <a:off x="1623060" y="1088390"/>
            <a:ext cx="9098915" cy="4749800"/>
            <a:chOff x="2556" y="1714"/>
            <a:chExt cx="14329" cy="7480"/>
          </a:xfrm>
        </p:grpSpPr>
        <p:sp>
          <p:nvSpPr>
            <p:cNvPr id="112" name="任意多边形: 形状 103"/>
            <p:cNvSpPr/>
            <p:nvPr/>
          </p:nvSpPr>
          <p:spPr>
            <a:xfrm>
              <a:off x="6371" y="1814"/>
              <a:ext cx="3034" cy="2392"/>
            </a:xfrm>
            <a:custGeom>
              <a:avLst/>
              <a:gdLst>
                <a:gd name="connsiteX0" fmla="*/ 1829485 w 1829485"/>
                <a:gd name="connsiteY0" fmla="*/ 0 h 1442734"/>
                <a:gd name="connsiteX1" fmla="*/ 131454 w 1829485"/>
                <a:gd name="connsiteY1" fmla="*/ 756707 h 1442734"/>
                <a:gd name="connsiteX2" fmla="*/ 0 w 1829485"/>
                <a:gd name="connsiteY2" fmla="*/ 901694 h 1442734"/>
                <a:gd name="connsiteX3" fmla="*/ 829805 w 1829485"/>
                <a:gd name="connsiteY3" fmla="*/ 1442734 h 1442734"/>
                <a:gd name="connsiteX4" fmla="*/ 1176564 w 1829485"/>
                <a:gd name="connsiteY4" fmla="*/ 1176926 h 1442734"/>
                <a:gd name="connsiteX5" fmla="*/ 1333632 w 1829485"/>
                <a:gd name="connsiteY5" fmla="*/ 1234317 h 1442734"/>
                <a:gd name="connsiteX6" fmla="*/ 1377249 w 1829485"/>
                <a:gd name="connsiteY6" fmla="*/ 1082081 h 1442734"/>
                <a:gd name="connsiteX7" fmla="*/ 1829364 w 1829485"/>
                <a:gd name="connsiteY7" fmla="*/ 980591 h 1442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9485" h="1442734">
                  <a:moveTo>
                    <a:pt x="1829485" y="0"/>
                  </a:moveTo>
                  <a:cubicBezTo>
                    <a:pt x="1187885" y="27302"/>
                    <a:pt x="580746" y="297866"/>
                    <a:pt x="131454" y="756707"/>
                  </a:cubicBezTo>
                  <a:cubicBezTo>
                    <a:pt x="85703" y="803506"/>
                    <a:pt x="41885" y="851834"/>
                    <a:pt x="0" y="901694"/>
                  </a:cubicBezTo>
                  <a:lnTo>
                    <a:pt x="829805" y="1442734"/>
                  </a:lnTo>
                  <a:cubicBezTo>
                    <a:pt x="932298" y="1338247"/>
                    <a:pt x="1049036" y="1248767"/>
                    <a:pt x="1176564" y="1176926"/>
                  </a:cubicBezTo>
                  <a:lnTo>
                    <a:pt x="1333632" y="1234317"/>
                  </a:lnTo>
                  <a:lnTo>
                    <a:pt x="1377249" y="1082081"/>
                  </a:lnTo>
                  <a:cubicBezTo>
                    <a:pt x="1522126" y="1026143"/>
                    <a:pt x="1674483" y="991943"/>
                    <a:pt x="1829364" y="98059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任意多边形: 形状 104"/>
            <p:cNvSpPr/>
            <p:nvPr/>
          </p:nvSpPr>
          <p:spPr>
            <a:xfrm>
              <a:off x="5384" y="3628"/>
              <a:ext cx="2104" cy="2579"/>
            </a:xfrm>
            <a:custGeom>
              <a:avLst/>
              <a:gdLst>
                <a:gd name="connsiteX0" fmla="*/ 1165092 w 1268878"/>
                <a:gd name="connsiteY0" fmla="*/ 1098513 h 1555340"/>
                <a:gd name="connsiteX1" fmla="*/ 1054903 w 1268878"/>
                <a:gd name="connsiteY1" fmla="*/ 960172 h 1555340"/>
                <a:gd name="connsiteX2" fmla="*/ 1268878 w 1268878"/>
                <a:gd name="connsiteY2" fmla="*/ 534999 h 1555340"/>
                <a:gd name="connsiteX3" fmla="*/ 448014 w 1268878"/>
                <a:gd name="connsiteY3" fmla="*/ 0 h 1555340"/>
                <a:gd name="connsiteX4" fmla="*/ 248 w 1268878"/>
                <a:gd name="connsiteY4" fmla="*/ 1472456 h 1555340"/>
                <a:gd name="connsiteX5" fmla="*/ 2544 w 1268878"/>
                <a:gd name="connsiteY5" fmla="*/ 1555340 h 1555340"/>
                <a:gd name="connsiteX6" fmla="*/ 982651 w 1268878"/>
                <a:gd name="connsiteY6" fmla="*/ 1555340 h 1555340"/>
                <a:gd name="connsiteX7" fmla="*/ 979027 w 1268878"/>
                <a:gd name="connsiteY7" fmla="*/ 1462670 h 1555340"/>
                <a:gd name="connsiteX8" fmla="*/ 1000654 w 1268878"/>
                <a:gd name="connsiteY8" fmla="*/ 1183571 h 155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878" h="1555340">
                  <a:moveTo>
                    <a:pt x="1165092" y="1098513"/>
                  </a:moveTo>
                  <a:lnTo>
                    <a:pt x="1054903" y="960172"/>
                  </a:lnTo>
                  <a:cubicBezTo>
                    <a:pt x="1103772" y="808214"/>
                    <a:pt x="1175958" y="664786"/>
                    <a:pt x="1268878" y="534999"/>
                  </a:cubicBezTo>
                  <a:lnTo>
                    <a:pt x="448014" y="0"/>
                  </a:lnTo>
                  <a:cubicBezTo>
                    <a:pt x="149392" y="432373"/>
                    <a:pt x="-7114" y="947038"/>
                    <a:pt x="248" y="1472456"/>
                  </a:cubicBezTo>
                  <a:cubicBezTo>
                    <a:pt x="248" y="1500125"/>
                    <a:pt x="1457" y="1527793"/>
                    <a:pt x="2544" y="1555340"/>
                  </a:cubicBezTo>
                  <a:lnTo>
                    <a:pt x="982651" y="1555340"/>
                  </a:lnTo>
                  <a:cubicBezTo>
                    <a:pt x="980597" y="1524652"/>
                    <a:pt x="979268" y="1493721"/>
                    <a:pt x="979027" y="1462670"/>
                  </a:cubicBezTo>
                  <a:cubicBezTo>
                    <a:pt x="978049" y="1369178"/>
                    <a:pt x="985286" y="1275795"/>
                    <a:pt x="1000654" y="118357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任意多边形: 形状 105"/>
            <p:cNvSpPr/>
            <p:nvPr/>
          </p:nvSpPr>
          <p:spPr>
            <a:xfrm>
              <a:off x="5407" y="6467"/>
              <a:ext cx="2323" cy="2481"/>
            </a:xfrm>
            <a:custGeom>
              <a:avLst/>
              <a:gdLst>
                <a:gd name="connsiteX0" fmla="*/ 1193358 w 1401171"/>
                <a:gd name="connsiteY0" fmla="*/ 548290 h 1496016"/>
                <a:gd name="connsiteX1" fmla="*/ 1247245 w 1401171"/>
                <a:gd name="connsiteY1" fmla="*/ 367903 h 1496016"/>
                <a:gd name="connsiteX2" fmla="*/ 1088726 w 1401171"/>
                <a:gd name="connsiteY2" fmla="*/ 344947 h 1496016"/>
                <a:gd name="connsiteX3" fmla="*/ 987477 w 1401171"/>
                <a:gd name="connsiteY3" fmla="*/ 0 h 1496016"/>
                <a:gd name="connsiteX4" fmla="*/ 0 w 1401171"/>
                <a:gd name="connsiteY4" fmla="*/ 0 h 1496016"/>
                <a:gd name="connsiteX5" fmla="*/ 695934 w 1401171"/>
                <a:gd name="connsiteY5" fmla="*/ 1496017 h 1496016"/>
                <a:gd name="connsiteX6" fmla="*/ 1401172 w 1401171"/>
                <a:gd name="connsiteY6" fmla="*/ 817481 h 1496016"/>
                <a:gd name="connsiteX7" fmla="*/ 1193358 w 1401171"/>
                <a:gd name="connsiteY7" fmla="*/ 548290 h 149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1171" h="1496016">
                  <a:moveTo>
                    <a:pt x="1193358" y="548290"/>
                  </a:moveTo>
                  <a:lnTo>
                    <a:pt x="1247245" y="367903"/>
                  </a:lnTo>
                  <a:lnTo>
                    <a:pt x="1088726" y="344947"/>
                  </a:lnTo>
                  <a:cubicBezTo>
                    <a:pt x="1041784" y="234250"/>
                    <a:pt x="1007809" y="118502"/>
                    <a:pt x="987477" y="0"/>
                  </a:cubicBezTo>
                  <a:lnTo>
                    <a:pt x="0" y="0"/>
                  </a:lnTo>
                  <a:cubicBezTo>
                    <a:pt x="58139" y="562474"/>
                    <a:pt x="303174" y="1089209"/>
                    <a:pt x="695934" y="1496017"/>
                  </a:cubicBezTo>
                  <a:lnTo>
                    <a:pt x="1401172" y="817481"/>
                  </a:lnTo>
                  <a:cubicBezTo>
                    <a:pt x="1322372" y="735527"/>
                    <a:pt x="1252694" y="645273"/>
                    <a:pt x="1193358" y="54829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任意多边形: 形状 106"/>
            <p:cNvSpPr/>
            <p:nvPr/>
          </p:nvSpPr>
          <p:spPr>
            <a:xfrm>
              <a:off x="9805" y="1814"/>
              <a:ext cx="3024" cy="2397"/>
            </a:xfrm>
            <a:custGeom>
              <a:avLst/>
              <a:gdLst>
                <a:gd name="connsiteX0" fmla="*/ 1667101 w 1824048"/>
                <a:gd name="connsiteY0" fmla="*/ 734114 h 1445754"/>
                <a:gd name="connsiteX1" fmla="*/ 0 w 1824048"/>
                <a:gd name="connsiteY1" fmla="*/ 0 h 1445754"/>
                <a:gd name="connsiteX2" fmla="*/ 0 w 1824048"/>
                <a:gd name="connsiteY2" fmla="*/ 980470 h 1445754"/>
                <a:gd name="connsiteX3" fmla="*/ 462265 w 1824048"/>
                <a:gd name="connsiteY3" fmla="*/ 1088243 h 1445754"/>
                <a:gd name="connsiteX4" fmla="*/ 495128 w 1824048"/>
                <a:gd name="connsiteY4" fmla="*/ 1250386 h 1445754"/>
                <a:gd name="connsiteX5" fmla="*/ 656546 w 1824048"/>
                <a:gd name="connsiteY5" fmla="*/ 1182967 h 1445754"/>
                <a:gd name="connsiteX6" fmla="*/ 977570 w 1824048"/>
                <a:gd name="connsiteY6" fmla="*/ 1428719 h 1445754"/>
                <a:gd name="connsiteX7" fmla="*/ 994364 w 1824048"/>
                <a:gd name="connsiteY7" fmla="*/ 1445755 h 1445754"/>
                <a:gd name="connsiteX8" fmla="*/ 1824048 w 1824048"/>
                <a:gd name="connsiteY8" fmla="*/ 904714 h 1445754"/>
                <a:gd name="connsiteX9" fmla="*/ 1667101 w 1824048"/>
                <a:gd name="connsiteY9" fmla="*/ 734114 h 144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4048" h="1445754">
                  <a:moveTo>
                    <a:pt x="1667101" y="734114"/>
                  </a:moveTo>
                  <a:cubicBezTo>
                    <a:pt x="1222392" y="290069"/>
                    <a:pt x="627803" y="28239"/>
                    <a:pt x="0" y="0"/>
                  </a:cubicBezTo>
                  <a:lnTo>
                    <a:pt x="0" y="980470"/>
                  </a:lnTo>
                  <a:cubicBezTo>
                    <a:pt x="158712" y="992412"/>
                    <a:pt x="314632" y="1028763"/>
                    <a:pt x="462265" y="1088243"/>
                  </a:cubicBezTo>
                  <a:lnTo>
                    <a:pt x="495128" y="1250386"/>
                  </a:lnTo>
                  <a:lnTo>
                    <a:pt x="656546" y="1182967"/>
                  </a:lnTo>
                  <a:cubicBezTo>
                    <a:pt x="773707" y="1250700"/>
                    <a:pt x="881601" y="1333306"/>
                    <a:pt x="977570" y="1428719"/>
                  </a:cubicBezTo>
                  <a:cubicBezTo>
                    <a:pt x="983249" y="1434277"/>
                    <a:pt x="988806" y="1440076"/>
                    <a:pt x="994364" y="1445755"/>
                  </a:cubicBezTo>
                  <a:lnTo>
                    <a:pt x="1824048" y="904714"/>
                  </a:lnTo>
                  <a:cubicBezTo>
                    <a:pt x="1774596" y="845914"/>
                    <a:pt x="1722280" y="789048"/>
                    <a:pt x="1667101" y="73411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任意多边形: 形状 107"/>
            <p:cNvSpPr/>
            <p:nvPr/>
          </p:nvSpPr>
          <p:spPr>
            <a:xfrm>
              <a:off x="11714" y="3634"/>
              <a:ext cx="2102" cy="2573"/>
            </a:xfrm>
            <a:custGeom>
              <a:avLst/>
              <a:gdLst>
                <a:gd name="connsiteX0" fmla="*/ 820381 w 1267793"/>
                <a:gd name="connsiteY0" fmla="*/ 0 h 1551836"/>
                <a:gd name="connsiteX1" fmla="*/ 0 w 1267793"/>
                <a:gd name="connsiteY1" fmla="*/ 534878 h 1551836"/>
                <a:gd name="connsiteX2" fmla="*/ 217479 w 1267793"/>
                <a:gd name="connsiteY2" fmla="*/ 971650 h 1551836"/>
                <a:gd name="connsiteX3" fmla="*/ 112848 w 1267793"/>
                <a:gd name="connsiteY3" fmla="*/ 1097304 h 1551836"/>
                <a:gd name="connsiteX4" fmla="*/ 265687 w 1267793"/>
                <a:gd name="connsiteY4" fmla="*/ 1171368 h 1551836"/>
                <a:gd name="connsiteX5" fmla="*/ 289127 w 1267793"/>
                <a:gd name="connsiteY5" fmla="*/ 1442130 h 1551836"/>
                <a:gd name="connsiteX6" fmla="*/ 285381 w 1267793"/>
                <a:gd name="connsiteY6" fmla="*/ 1551836 h 1551836"/>
                <a:gd name="connsiteX7" fmla="*/ 1265368 w 1267793"/>
                <a:gd name="connsiteY7" fmla="*/ 1551836 h 1551836"/>
                <a:gd name="connsiteX8" fmla="*/ 1267784 w 1267793"/>
                <a:gd name="connsiteY8" fmla="*/ 1442130 h 1551836"/>
                <a:gd name="connsiteX9" fmla="*/ 820381 w 1267793"/>
                <a:gd name="connsiteY9" fmla="*/ 0 h 155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7793" h="1551836">
                  <a:moveTo>
                    <a:pt x="820381" y="0"/>
                  </a:moveTo>
                  <a:lnTo>
                    <a:pt x="0" y="534878"/>
                  </a:lnTo>
                  <a:cubicBezTo>
                    <a:pt x="95183" y="668024"/>
                    <a:pt x="168595" y="815451"/>
                    <a:pt x="217479" y="971650"/>
                  </a:cubicBezTo>
                  <a:lnTo>
                    <a:pt x="112848" y="1097304"/>
                  </a:lnTo>
                  <a:lnTo>
                    <a:pt x="265687" y="1171368"/>
                  </a:lnTo>
                  <a:cubicBezTo>
                    <a:pt x="281237" y="1260789"/>
                    <a:pt x="289078" y="1351369"/>
                    <a:pt x="289127" y="1442130"/>
                  </a:cubicBezTo>
                  <a:cubicBezTo>
                    <a:pt x="289127" y="1478377"/>
                    <a:pt x="287798" y="1515469"/>
                    <a:pt x="285381" y="1551836"/>
                  </a:cubicBezTo>
                  <a:lnTo>
                    <a:pt x="1265368" y="1551836"/>
                  </a:lnTo>
                  <a:cubicBezTo>
                    <a:pt x="1266938" y="1515590"/>
                    <a:pt x="1267784" y="1479343"/>
                    <a:pt x="1267784" y="1442130"/>
                  </a:cubicBezTo>
                  <a:cubicBezTo>
                    <a:pt x="1269222" y="927042"/>
                    <a:pt x="1113108" y="423831"/>
                    <a:pt x="82038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任意多边形: 形状 108"/>
            <p:cNvSpPr/>
            <p:nvPr/>
          </p:nvSpPr>
          <p:spPr>
            <a:xfrm>
              <a:off x="11466" y="6467"/>
              <a:ext cx="2327" cy="2486"/>
            </a:xfrm>
            <a:custGeom>
              <a:avLst/>
              <a:gdLst>
                <a:gd name="connsiteX0" fmla="*/ 416352 w 1403225"/>
                <a:gd name="connsiteY0" fmla="*/ 0 h 1499037"/>
                <a:gd name="connsiteX1" fmla="*/ 316795 w 1403225"/>
                <a:gd name="connsiteY1" fmla="*/ 340476 h 1499037"/>
                <a:gd name="connsiteX2" fmla="*/ 147644 w 1403225"/>
                <a:gd name="connsiteY2" fmla="*/ 370198 h 1499037"/>
                <a:gd name="connsiteX3" fmla="*/ 221950 w 1403225"/>
                <a:gd name="connsiteY3" fmla="*/ 527267 h 1499037"/>
                <a:gd name="connsiteX4" fmla="*/ 0 w 1403225"/>
                <a:gd name="connsiteY4" fmla="*/ 818448 h 1499037"/>
                <a:gd name="connsiteX5" fmla="*/ 703425 w 1403225"/>
                <a:gd name="connsiteY5" fmla="*/ 1499037 h 1499037"/>
                <a:gd name="connsiteX6" fmla="*/ 1403225 w 1403225"/>
                <a:gd name="connsiteY6" fmla="*/ 846 h 1499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3225" h="1499037">
                  <a:moveTo>
                    <a:pt x="416352" y="0"/>
                  </a:moveTo>
                  <a:cubicBezTo>
                    <a:pt x="396344" y="116932"/>
                    <a:pt x="362937" y="231181"/>
                    <a:pt x="316795" y="340476"/>
                  </a:cubicBezTo>
                  <a:lnTo>
                    <a:pt x="147644" y="370198"/>
                  </a:lnTo>
                  <a:lnTo>
                    <a:pt x="221950" y="527267"/>
                  </a:lnTo>
                  <a:cubicBezTo>
                    <a:pt x="159678" y="632720"/>
                    <a:pt x="85179" y="730453"/>
                    <a:pt x="0" y="818448"/>
                  </a:cubicBezTo>
                  <a:lnTo>
                    <a:pt x="703425" y="1499037"/>
                  </a:lnTo>
                  <a:cubicBezTo>
                    <a:pt x="1098332" y="1092411"/>
                    <a:pt x="1344844" y="564661"/>
                    <a:pt x="1403225" y="84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0000"/>
              </a:schemeClr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任意多边形: 形状 122"/>
            <p:cNvSpPr/>
            <p:nvPr/>
          </p:nvSpPr>
          <p:spPr>
            <a:xfrm>
              <a:off x="6371" y="1714"/>
              <a:ext cx="3034" cy="2392"/>
            </a:xfrm>
            <a:custGeom>
              <a:avLst/>
              <a:gdLst>
                <a:gd name="connsiteX0" fmla="*/ 1829485 w 1829485"/>
                <a:gd name="connsiteY0" fmla="*/ 0 h 1442734"/>
                <a:gd name="connsiteX1" fmla="*/ 131454 w 1829485"/>
                <a:gd name="connsiteY1" fmla="*/ 756708 h 1442734"/>
                <a:gd name="connsiteX2" fmla="*/ 0 w 1829485"/>
                <a:gd name="connsiteY2" fmla="*/ 901694 h 1442734"/>
                <a:gd name="connsiteX3" fmla="*/ 829805 w 1829485"/>
                <a:gd name="connsiteY3" fmla="*/ 1442734 h 1442734"/>
                <a:gd name="connsiteX4" fmla="*/ 1176564 w 1829485"/>
                <a:gd name="connsiteY4" fmla="*/ 1176926 h 1442734"/>
                <a:gd name="connsiteX5" fmla="*/ 1333632 w 1829485"/>
                <a:gd name="connsiteY5" fmla="*/ 1234437 h 1442734"/>
                <a:gd name="connsiteX6" fmla="*/ 1377249 w 1829485"/>
                <a:gd name="connsiteY6" fmla="*/ 1082202 h 1442734"/>
                <a:gd name="connsiteX7" fmla="*/ 1829364 w 1829485"/>
                <a:gd name="connsiteY7" fmla="*/ 980711 h 1442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9485" h="1442734">
                  <a:moveTo>
                    <a:pt x="1829485" y="0"/>
                  </a:moveTo>
                  <a:cubicBezTo>
                    <a:pt x="1187885" y="27302"/>
                    <a:pt x="580746" y="297866"/>
                    <a:pt x="131454" y="756708"/>
                  </a:cubicBezTo>
                  <a:cubicBezTo>
                    <a:pt x="85703" y="803506"/>
                    <a:pt x="41885" y="851834"/>
                    <a:pt x="0" y="901694"/>
                  </a:cubicBezTo>
                  <a:lnTo>
                    <a:pt x="829805" y="1442734"/>
                  </a:lnTo>
                  <a:cubicBezTo>
                    <a:pt x="932334" y="1338296"/>
                    <a:pt x="1049072" y="1248803"/>
                    <a:pt x="1176564" y="1176926"/>
                  </a:cubicBezTo>
                  <a:lnTo>
                    <a:pt x="1333632" y="1234437"/>
                  </a:lnTo>
                  <a:lnTo>
                    <a:pt x="1377249" y="1082202"/>
                  </a:lnTo>
                  <a:cubicBezTo>
                    <a:pt x="1522102" y="1026206"/>
                    <a:pt x="1674471" y="992003"/>
                    <a:pt x="1829364" y="980711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85000">
                  <a:schemeClr val="accent2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0" name="任意多边形: 形状 123"/>
            <p:cNvSpPr/>
            <p:nvPr/>
          </p:nvSpPr>
          <p:spPr>
            <a:xfrm>
              <a:off x="5384" y="3528"/>
              <a:ext cx="2104" cy="2579"/>
            </a:xfrm>
            <a:custGeom>
              <a:avLst/>
              <a:gdLst>
                <a:gd name="connsiteX0" fmla="*/ 1165092 w 1268878"/>
                <a:gd name="connsiteY0" fmla="*/ 1098513 h 1555340"/>
                <a:gd name="connsiteX1" fmla="*/ 1054903 w 1268878"/>
                <a:gd name="connsiteY1" fmla="*/ 960172 h 1555340"/>
                <a:gd name="connsiteX2" fmla="*/ 1268878 w 1268878"/>
                <a:gd name="connsiteY2" fmla="*/ 534999 h 1555340"/>
                <a:gd name="connsiteX3" fmla="*/ 448014 w 1268878"/>
                <a:gd name="connsiteY3" fmla="*/ 0 h 1555340"/>
                <a:gd name="connsiteX4" fmla="*/ 248 w 1268878"/>
                <a:gd name="connsiteY4" fmla="*/ 1472456 h 1555340"/>
                <a:gd name="connsiteX5" fmla="*/ 2544 w 1268878"/>
                <a:gd name="connsiteY5" fmla="*/ 1555340 h 1555340"/>
                <a:gd name="connsiteX6" fmla="*/ 982651 w 1268878"/>
                <a:gd name="connsiteY6" fmla="*/ 1555340 h 1555340"/>
                <a:gd name="connsiteX7" fmla="*/ 979027 w 1268878"/>
                <a:gd name="connsiteY7" fmla="*/ 1462670 h 1555340"/>
                <a:gd name="connsiteX8" fmla="*/ 1000654 w 1268878"/>
                <a:gd name="connsiteY8" fmla="*/ 1183571 h 155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8878" h="1555340">
                  <a:moveTo>
                    <a:pt x="1165092" y="1098513"/>
                  </a:moveTo>
                  <a:lnTo>
                    <a:pt x="1054903" y="960172"/>
                  </a:lnTo>
                  <a:cubicBezTo>
                    <a:pt x="1103772" y="808214"/>
                    <a:pt x="1175958" y="664786"/>
                    <a:pt x="1268878" y="534999"/>
                  </a:cubicBezTo>
                  <a:lnTo>
                    <a:pt x="448014" y="0"/>
                  </a:lnTo>
                  <a:cubicBezTo>
                    <a:pt x="149392" y="432373"/>
                    <a:pt x="-7114" y="947038"/>
                    <a:pt x="248" y="1472456"/>
                  </a:cubicBezTo>
                  <a:cubicBezTo>
                    <a:pt x="248" y="1500125"/>
                    <a:pt x="1457" y="1527793"/>
                    <a:pt x="2544" y="1555340"/>
                  </a:cubicBezTo>
                  <a:lnTo>
                    <a:pt x="982651" y="1555340"/>
                  </a:lnTo>
                  <a:cubicBezTo>
                    <a:pt x="980597" y="1524531"/>
                    <a:pt x="979268" y="1493721"/>
                    <a:pt x="979027" y="1462670"/>
                  </a:cubicBezTo>
                  <a:cubicBezTo>
                    <a:pt x="978044" y="1369178"/>
                    <a:pt x="985282" y="1275795"/>
                    <a:pt x="1000654" y="118357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85000">
                  <a:schemeClr val="accent1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5" name="任意多边形: 形状 124"/>
            <p:cNvSpPr/>
            <p:nvPr/>
          </p:nvSpPr>
          <p:spPr>
            <a:xfrm>
              <a:off x="5407" y="6367"/>
              <a:ext cx="2323" cy="2481"/>
            </a:xfrm>
            <a:custGeom>
              <a:avLst/>
              <a:gdLst>
                <a:gd name="connsiteX0" fmla="*/ 1193358 w 1401171"/>
                <a:gd name="connsiteY0" fmla="*/ 548290 h 1496016"/>
                <a:gd name="connsiteX1" fmla="*/ 1247245 w 1401171"/>
                <a:gd name="connsiteY1" fmla="*/ 367782 h 1496016"/>
                <a:gd name="connsiteX2" fmla="*/ 1088726 w 1401171"/>
                <a:gd name="connsiteY2" fmla="*/ 344947 h 1496016"/>
                <a:gd name="connsiteX3" fmla="*/ 987477 w 1401171"/>
                <a:gd name="connsiteY3" fmla="*/ 0 h 1496016"/>
                <a:gd name="connsiteX4" fmla="*/ 0 w 1401171"/>
                <a:gd name="connsiteY4" fmla="*/ 0 h 1496016"/>
                <a:gd name="connsiteX5" fmla="*/ 695934 w 1401171"/>
                <a:gd name="connsiteY5" fmla="*/ 1496017 h 1496016"/>
                <a:gd name="connsiteX6" fmla="*/ 1401172 w 1401171"/>
                <a:gd name="connsiteY6" fmla="*/ 817481 h 1496016"/>
                <a:gd name="connsiteX7" fmla="*/ 1193358 w 1401171"/>
                <a:gd name="connsiteY7" fmla="*/ 548290 h 149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1171" h="1496016">
                  <a:moveTo>
                    <a:pt x="1193358" y="548290"/>
                  </a:moveTo>
                  <a:lnTo>
                    <a:pt x="1247245" y="367782"/>
                  </a:lnTo>
                  <a:lnTo>
                    <a:pt x="1088726" y="344947"/>
                  </a:lnTo>
                  <a:cubicBezTo>
                    <a:pt x="1041784" y="234249"/>
                    <a:pt x="1007809" y="118502"/>
                    <a:pt x="987477" y="0"/>
                  </a:cubicBezTo>
                  <a:lnTo>
                    <a:pt x="0" y="0"/>
                  </a:lnTo>
                  <a:cubicBezTo>
                    <a:pt x="58139" y="562474"/>
                    <a:pt x="303174" y="1089209"/>
                    <a:pt x="695934" y="1496017"/>
                  </a:cubicBezTo>
                  <a:lnTo>
                    <a:pt x="1401172" y="817481"/>
                  </a:lnTo>
                  <a:cubicBezTo>
                    <a:pt x="1322372" y="735527"/>
                    <a:pt x="1252694" y="645273"/>
                    <a:pt x="1193358" y="54829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85000">
                  <a:schemeClr val="accent2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1" name="任意多边形: 形状 125"/>
            <p:cNvSpPr/>
            <p:nvPr/>
          </p:nvSpPr>
          <p:spPr>
            <a:xfrm>
              <a:off x="9805" y="1714"/>
              <a:ext cx="3024" cy="2397"/>
            </a:xfrm>
            <a:custGeom>
              <a:avLst/>
              <a:gdLst>
                <a:gd name="connsiteX0" fmla="*/ 1667101 w 1824048"/>
                <a:gd name="connsiteY0" fmla="*/ 734114 h 1445754"/>
                <a:gd name="connsiteX1" fmla="*/ 0 w 1824048"/>
                <a:gd name="connsiteY1" fmla="*/ 0 h 1445754"/>
                <a:gd name="connsiteX2" fmla="*/ 0 w 1824048"/>
                <a:gd name="connsiteY2" fmla="*/ 980470 h 1445754"/>
                <a:gd name="connsiteX3" fmla="*/ 462265 w 1824048"/>
                <a:gd name="connsiteY3" fmla="*/ 1088243 h 1445754"/>
                <a:gd name="connsiteX4" fmla="*/ 495128 w 1824048"/>
                <a:gd name="connsiteY4" fmla="*/ 1250386 h 1445754"/>
                <a:gd name="connsiteX5" fmla="*/ 656546 w 1824048"/>
                <a:gd name="connsiteY5" fmla="*/ 1182967 h 1445754"/>
                <a:gd name="connsiteX6" fmla="*/ 977570 w 1824048"/>
                <a:gd name="connsiteY6" fmla="*/ 1428719 h 1445754"/>
                <a:gd name="connsiteX7" fmla="*/ 994364 w 1824048"/>
                <a:gd name="connsiteY7" fmla="*/ 1445755 h 1445754"/>
                <a:gd name="connsiteX8" fmla="*/ 1824048 w 1824048"/>
                <a:gd name="connsiteY8" fmla="*/ 904714 h 1445754"/>
                <a:gd name="connsiteX9" fmla="*/ 1667101 w 1824048"/>
                <a:gd name="connsiteY9" fmla="*/ 734114 h 144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4048" h="1445754">
                  <a:moveTo>
                    <a:pt x="1667101" y="734114"/>
                  </a:moveTo>
                  <a:cubicBezTo>
                    <a:pt x="1222392" y="290069"/>
                    <a:pt x="627803" y="28239"/>
                    <a:pt x="0" y="0"/>
                  </a:cubicBezTo>
                  <a:lnTo>
                    <a:pt x="0" y="980470"/>
                  </a:lnTo>
                  <a:cubicBezTo>
                    <a:pt x="158712" y="992412"/>
                    <a:pt x="314632" y="1028763"/>
                    <a:pt x="462265" y="1088243"/>
                  </a:cubicBezTo>
                  <a:lnTo>
                    <a:pt x="495128" y="1250386"/>
                  </a:lnTo>
                  <a:lnTo>
                    <a:pt x="656546" y="1182967"/>
                  </a:lnTo>
                  <a:cubicBezTo>
                    <a:pt x="773707" y="1250700"/>
                    <a:pt x="881601" y="1333306"/>
                    <a:pt x="977570" y="1428719"/>
                  </a:cubicBezTo>
                  <a:cubicBezTo>
                    <a:pt x="983249" y="1434277"/>
                    <a:pt x="988806" y="1440076"/>
                    <a:pt x="994364" y="1445755"/>
                  </a:cubicBezTo>
                  <a:lnTo>
                    <a:pt x="1824048" y="904714"/>
                  </a:lnTo>
                  <a:cubicBezTo>
                    <a:pt x="1774596" y="845914"/>
                    <a:pt x="1722280" y="789048"/>
                    <a:pt x="1667101" y="7341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85000">
                  <a:schemeClr val="accent1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9" name="任意多边形: 形状 126"/>
            <p:cNvSpPr/>
            <p:nvPr/>
          </p:nvSpPr>
          <p:spPr>
            <a:xfrm>
              <a:off x="11714" y="3533"/>
              <a:ext cx="2102" cy="2573"/>
            </a:xfrm>
            <a:custGeom>
              <a:avLst/>
              <a:gdLst>
                <a:gd name="connsiteX0" fmla="*/ 820381 w 1267793"/>
                <a:gd name="connsiteY0" fmla="*/ 0 h 1551836"/>
                <a:gd name="connsiteX1" fmla="*/ 0 w 1267793"/>
                <a:gd name="connsiteY1" fmla="*/ 534878 h 1551836"/>
                <a:gd name="connsiteX2" fmla="*/ 217479 w 1267793"/>
                <a:gd name="connsiteY2" fmla="*/ 971650 h 1551836"/>
                <a:gd name="connsiteX3" fmla="*/ 112848 w 1267793"/>
                <a:gd name="connsiteY3" fmla="*/ 1097304 h 1551836"/>
                <a:gd name="connsiteX4" fmla="*/ 265687 w 1267793"/>
                <a:gd name="connsiteY4" fmla="*/ 1171368 h 1551836"/>
                <a:gd name="connsiteX5" fmla="*/ 289127 w 1267793"/>
                <a:gd name="connsiteY5" fmla="*/ 1442130 h 1551836"/>
                <a:gd name="connsiteX6" fmla="*/ 285381 w 1267793"/>
                <a:gd name="connsiteY6" fmla="*/ 1551836 h 1551836"/>
                <a:gd name="connsiteX7" fmla="*/ 1265368 w 1267793"/>
                <a:gd name="connsiteY7" fmla="*/ 1551836 h 1551836"/>
                <a:gd name="connsiteX8" fmla="*/ 1267784 w 1267793"/>
                <a:gd name="connsiteY8" fmla="*/ 1442130 h 1551836"/>
                <a:gd name="connsiteX9" fmla="*/ 820381 w 1267793"/>
                <a:gd name="connsiteY9" fmla="*/ 0 h 155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7793" h="1551836">
                  <a:moveTo>
                    <a:pt x="820381" y="0"/>
                  </a:moveTo>
                  <a:lnTo>
                    <a:pt x="0" y="534878"/>
                  </a:lnTo>
                  <a:cubicBezTo>
                    <a:pt x="95183" y="668024"/>
                    <a:pt x="168595" y="815451"/>
                    <a:pt x="217479" y="971650"/>
                  </a:cubicBezTo>
                  <a:lnTo>
                    <a:pt x="112848" y="1097304"/>
                  </a:lnTo>
                  <a:lnTo>
                    <a:pt x="265687" y="1171368"/>
                  </a:lnTo>
                  <a:cubicBezTo>
                    <a:pt x="281237" y="1260789"/>
                    <a:pt x="289078" y="1351369"/>
                    <a:pt x="289127" y="1442130"/>
                  </a:cubicBezTo>
                  <a:cubicBezTo>
                    <a:pt x="289127" y="1478377"/>
                    <a:pt x="287798" y="1515469"/>
                    <a:pt x="285381" y="1551836"/>
                  </a:cubicBezTo>
                  <a:lnTo>
                    <a:pt x="1265368" y="1551836"/>
                  </a:lnTo>
                  <a:cubicBezTo>
                    <a:pt x="1266938" y="1515590"/>
                    <a:pt x="1267784" y="1479343"/>
                    <a:pt x="1267784" y="1442130"/>
                  </a:cubicBezTo>
                  <a:cubicBezTo>
                    <a:pt x="1269222" y="927042"/>
                    <a:pt x="1113108" y="423831"/>
                    <a:pt x="820381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85000">
                  <a:schemeClr val="accent2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0" name="任意多边形: 形状 127"/>
            <p:cNvSpPr/>
            <p:nvPr/>
          </p:nvSpPr>
          <p:spPr>
            <a:xfrm>
              <a:off x="11466" y="6367"/>
              <a:ext cx="2327" cy="2486"/>
            </a:xfrm>
            <a:custGeom>
              <a:avLst/>
              <a:gdLst>
                <a:gd name="connsiteX0" fmla="*/ 416352 w 1403225"/>
                <a:gd name="connsiteY0" fmla="*/ 0 h 1499037"/>
                <a:gd name="connsiteX1" fmla="*/ 316795 w 1403225"/>
                <a:gd name="connsiteY1" fmla="*/ 340476 h 1499037"/>
                <a:gd name="connsiteX2" fmla="*/ 147644 w 1403225"/>
                <a:gd name="connsiteY2" fmla="*/ 370198 h 1499037"/>
                <a:gd name="connsiteX3" fmla="*/ 221950 w 1403225"/>
                <a:gd name="connsiteY3" fmla="*/ 527267 h 1499037"/>
                <a:gd name="connsiteX4" fmla="*/ 0 w 1403225"/>
                <a:gd name="connsiteY4" fmla="*/ 818448 h 1499037"/>
                <a:gd name="connsiteX5" fmla="*/ 703425 w 1403225"/>
                <a:gd name="connsiteY5" fmla="*/ 1499037 h 1499037"/>
                <a:gd name="connsiteX6" fmla="*/ 1403225 w 1403225"/>
                <a:gd name="connsiteY6" fmla="*/ 846 h 1499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3225" h="1499037">
                  <a:moveTo>
                    <a:pt x="416352" y="0"/>
                  </a:moveTo>
                  <a:cubicBezTo>
                    <a:pt x="396344" y="116932"/>
                    <a:pt x="362937" y="231181"/>
                    <a:pt x="316795" y="340476"/>
                  </a:cubicBezTo>
                  <a:lnTo>
                    <a:pt x="147644" y="370198"/>
                  </a:lnTo>
                  <a:lnTo>
                    <a:pt x="221950" y="527267"/>
                  </a:lnTo>
                  <a:cubicBezTo>
                    <a:pt x="159678" y="632720"/>
                    <a:pt x="85179" y="730453"/>
                    <a:pt x="0" y="818448"/>
                  </a:cubicBezTo>
                  <a:lnTo>
                    <a:pt x="703425" y="1499037"/>
                  </a:lnTo>
                  <a:cubicBezTo>
                    <a:pt x="1098332" y="1092411"/>
                    <a:pt x="1344844" y="564661"/>
                    <a:pt x="1403225" y="846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85000">
                  <a:schemeClr val="accent1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81" name="任意多边形: 形状 180"/>
            <p:cNvSpPr/>
            <p:nvPr/>
          </p:nvSpPr>
          <p:spPr>
            <a:xfrm>
              <a:off x="7368" y="5225"/>
              <a:ext cx="473" cy="326"/>
            </a:xfrm>
            <a:custGeom>
              <a:avLst/>
              <a:gdLst>
                <a:gd name="connsiteX0" fmla="*/ 284536 w 285139"/>
                <a:gd name="connsiteY0" fmla="*/ 11841 h 196747"/>
                <a:gd name="connsiteX1" fmla="*/ 214338 w 285139"/>
                <a:gd name="connsiteY1" fmla="*/ 25373 h 196747"/>
                <a:gd name="connsiteX2" fmla="*/ 210713 w 285139"/>
                <a:gd name="connsiteY2" fmla="*/ 29481 h 196747"/>
                <a:gd name="connsiteX3" fmla="*/ 210713 w 285139"/>
                <a:gd name="connsiteY3" fmla="*/ 34314 h 196747"/>
                <a:gd name="connsiteX4" fmla="*/ 172655 w 285139"/>
                <a:gd name="connsiteY4" fmla="*/ 18727 h 196747"/>
                <a:gd name="connsiteX5" fmla="*/ 116472 w 285139"/>
                <a:gd name="connsiteY5" fmla="*/ 24769 h 196747"/>
                <a:gd name="connsiteX6" fmla="*/ 64036 w 285139"/>
                <a:gd name="connsiteY6" fmla="*/ 24769 h 196747"/>
                <a:gd name="connsiteX7" fmla="*/ 64761 w 285139"/>
                <a:gd name="connsiteY7" fmla="*/ 18727 h 196747"/>
                <a:gd name="connsiteX8" fmla="*/ 62707 w 285139"/>
                <a:gd name="connsiteY8" fmla="*/ 13411 h 196747"/>
                <a:gd name="connsiteX9" fmla="*/ 12082 w 285139"/>
                <a:gd name="connsiteY9" fmla="*/ 0 h 196747"/>
                <a:gd name="connsiteX10" fmla="*/ 12082 w 285139"/>
                <a:gd name="connsiteY10" fmla="*/ 13290 h 196747"/>
                <a:gd name="connsiteX11" fmla="*/ 51108 w 285139"/>
                <a:gd name="connsiteY11" fmla="*/ 21386 h 196747"/>
                <a:gd name="connsiteX12" fmla="*/ 26943 w 285139"/>
                <a:gd name="connsiteY12" fmla="*/ 117318 h 196747"/>
                <a:gd name="connsiteX13" fmla="*/ 0 w 285139"/>
                <a:gd name="connsiteY13" fmla="*/ 117318 h 196747"/>
                <a:gd name="connsiteX14" fmla="*/ 0 w 285139"/>
                <a:gd name="connsiteY14" fmla="*/ 130609 h 196747"/>
                <a:gd name="connsiteX15" fmla="*/ 32018 w 285139"/>
                <a:gd name="connsiteY15" fmla="*/ 130609 h 196747"/>
                <a:gd name="connsiteX16" fmla="*/ 38301 w 285139"/>
                <a:gd name="connsiteY16" fmla="*/ 126017 h 196747"/>
                <a:gd name="connsiteX17" fmla="*/ 39871 w 285139"/>
                <a:gd name="connsiteY17" fmla="*/ 121184 h 196747"/>
                <a:gd name="connsiteX18" fmla="*/ 44825 w 285139"/>
                <a:gd name="connsiteY18" fmla="*/ 126259 h 196747"/>
                <a:gd name="connsiteX19" fmla="*/ 60894 w 285139"/>
                <a:gd name="connsiteY19" fmla="*/ 142207 h 196747"/>
                <a:gd name="connsiteX20" fmla="*/ 121305 w 285139"/>
                <a:gd name="connsiteY20" fmla="*/ 188965 h 196747"/>
                <a:gd name="connsiteX21" fmla="*/ 144745 w 285139"/>
                <a:gd name="connsiteY21" fmla="*/ 196698 h 196747"/>
                <a:gd name="connsiteX22" fmla="*/ 159727 w 285139"/>
                <a:gd name="connsiteY22" fmla="*/ 192348 h 196747"/>
                <a:gd name="connsiteX23" fmla="*/ 174829 w 285139"/>
                <a:gd name="connsiteY23" fmla="*/ 192348 h 196747"/>
                <a:gd name="connsiteX24" fmla="*/ 188603 w 285139"/>
                <a:gd name="connsiteY24" fmla="*/ 180266 h 196747"/>
                <a:gd name="connsiteX25" fmla="*/ 205156 w 285139"/>
                <a:gd name="connsiteY25" fmla="*/ 177850 h 196747"/>
                <a:gd name="connsiteX26" fmla="*/ 216150 w 285139"/>
                <a:gd name="connsiteY26" fmla="*/ 166372 h 196747"/>
                <a:gd name="connsiteX27" fmla="*/ 231374 w 285139"/>
                <a:gd name="connsiteY27" fmla="*/ 160935 h 196747"/>
                <a:gd name="connsiteX28" fmla="*/ 238502 w 285139"/>
                <a:gd name="connsiteY28" fmla="*/ 140878 h 196747"/>
                <a:gd name="connsiteX29" fmla="*/ 249014 w 285139"/>
                <a:gd name="connsiteY29" fmla="*/ 133871 h 196747"/>
                <a:gd name="connsiteX30" fmla="*/ 250826 w 285139"/>
                <a:gd name="connsiteY30" fmla="*/ 139791 h 196747"/>
                <a:gd name="connsiteX31" fmla="*/ 257109 w 285139"/>
                <a:gd name="connsiteY31" fmla="*/ 144624 h 196747"/>
                <a:gd name="connsiteX32" fmla="*/ 285140 w 285139"/>
                <a:gd name="connsiteY32" fmla="*/ 144624 h 196747"/>
                <a:gd name="connsiteX33" fmla="*/ 285140 w 285139"/>
                <a:gd name="connsiteY33" fmla="*/ 131454 h 196747"/>
                <a:gd name="connsiteX34" fmla="*/ 262063 w 285139"/>
                <a:gd name="connsiteY34" fmla="*/ 131454 h 196747"/>
                <a:gd name="connsiteX35" fmla="*/ 227024 w 285139"/>
                <a:gd name="connsiteY35" fmla="*/ 35763 h 196747"/>
                <a:gd name="connsiteX36" fmla="*/ 285140 w 285139"/>
                <a:gd name="connsiteY36" fmla="*/ 25977 h 196747"/>
                <a:gd name="connsiteX37" fmla="*/ 222191 w 285139"/>
                <a:gd name="connsiteY37" fmla="*/ 149940 h 196747"/>
                <a:gd name="connsiteX38" fmla="*/ 214096 w 285139"/>
                <a:gd name="connsiteY38" fmla="*/ 151632 h 196747"/>
                <a:gd name="connsiteX39" fmla="*/ 180750 w 285139"/>
                <a:gd name="connsiteY39" fmla="*/ 118889 h 196747"/>
                <a:gd name="connsiteX40" fmla="*/ 171350 w 285139"/>
                <a:gd name="connsiteY40" fmla="*/ 118865 h 196747"/>
                <a:gd name="connsiteX41" fmla="*/ 171325 w 285139"/>
                <a:gd name="connsiteY41" fmla="*/ 118889 h 196747"/>
                <a:gd name="connsiteX42" fmla="*/ 171325 w 285139"/>
                <a:gd name="connsiteY42" fmla="*/ 128313 h 196747"/>
                <a:gd name="connsiteX43" fmla="*/ 203585 w 285139"/>
                <a:gd name="connsiteY43" fmla="*/ 160089 h 196747"/>
                <a:gd name="connsiteX44" fmla="*/ 198752 w 285139"/>
                <a:gd name="connsiteY44" fmla="*/ 165405 h 196747"/>
                <a:gd name="connsiteX45" fmla="*/ 188482 w 285139"/>
                <a:gd name="connsiteY45" fmla="*/ 165405 h 196747"/>
                <a:gd name="connsiteX46" fmla="*/ 188482 w 285139"/>
                <a:gd name="connsiteY46" fmla="*/ 165405 h 196747"/>
                <a:gd name="connsiteX47" fmla="*/ 188482 w 285139"/>
                <a:gd name="connsiteY47" fmla="*/ 165405 h 196747"/>
                <a:gd name="connsiteX48" fmla="*/ 146557 w 285139"/>
                <a:gd name="connsiteY48" fmla="*/ 122634 h 196747"/>
                <a:gd name="connsiteX49" fmla="*/ 137133 w 285139"/>
                <a:gd name="connsiteY49" fmla="*/ 122634 h 196747"/>
                <a:gd name="connsiteX50" fmla="*/ 137133 w 285139"/>
                <a:gd name="connsiteY50" fmla="*/ 131937 h 196747"/>
                <a:gd name="connsiteX51" fmla="*/ 177367 w 285139"/>
                <a:gd name="connsiteY51" fmla="*/ 173379 h 196747"/>
                <a:gd name="connsiteX52" fmla="*/ 170238 w 285139"/>
                <a:gd name="connsiteY52" fmla="*/ 180508 h 196747"/>
                <a:gd name="connsiteX53" fmla="*/ 162626 w 285139"/>
                <a:gd name="connsiteY53" fmla="*/ 179300 h 196747"/>
                <a:gd name="connsiteX54" fmla="*/ 162626 w 285139"/>
                <a:gd name="connsiteY54" fmla="*/ 179300 h 196747"/>
                <a:gd name="connsiteX55" fmla="*/ 139791 w 285139"/>
                <a:gd name="connsiteY55" fmla="*/ 156948 h 196747"/>
                <a:gd name="connsiteX56" fmla="*/ 130391 w 285139"/>
                <a:gd name="connsiteY56" fmla="*/ 156924 h 196747"/>
                <a:gd name="connsiteX57" fmla="*/ 130367 w 285139"/>
                <a:gd name="connsiteY57" fmla="*/ 156948 h 196747"/>
                <a:gd name="connsiteX58" fmla="*/ 130294 w 285139"/>
                <a:gd name="connsiteY58" fmla="*/ 166179 h 196747"/>
                <a:gd name="connsiteX59" fmla="*/ 130367 w 285139"/>
                <a:gd name="connsiteY59" fmla="*/ 166251 h 196747"/>
                <a:gd name="connsiteX60" fmla="*/ 148369 w 285139"/>
                <a:gd name="connsiteY60" fmla="*/ 184374 h 196747"/>
                <a:gd name="connsiteX61" fmla="*/ 145349 w 285139"/>
                <a:gd name="connsiteY61" fmla="*/ 184374 h 196747"/>
                <a:gd name="connsiteX62" fmla="*/ 129159 w 285139"/>
                <a:gd name="connsiteY62" fmla="*/ 178816 h 196747"/>
                <a:gd name="connsiteX63" fmla="*/ 70197 w 285139"/>
                <a:gd name="connsiteY63" fmla="*/ 132904 h 196747"/>
                <a:gd name="connsiteX64" fmla="*/ 55216 w 285139"/>
                <a:gd name="connsiteY64" fmla="*/ 117922 h 196747"/>
                <a:gd name="connsiteX65" fmla="*/ 45187 w 285139"/>
                <a:gd name="connsiteY65" fmla="*/ 107773 h 196747"/>
                <a:gd name="connsiteX66" fmla="*/ 63069 w 285139"/>
                <a:gd name="connsiteY66" fmla="*/ 38784 h 196747"/>
                <a:gd name="connsiteX67" fmla="*/ 103665 w 285139"/>
                <a:gd name="connsiteY67" fmla="*/ 38784 h 196747"/>
                <a:gd name="connsiteX68" fmla="*/ 85542 w 285139"/>
                <a:gd name="connsiteY68" fmla="*/ 79501 h 196747"/>
                <a:gd name="connsiteX69" fmla="*/ 96899 w 285139"/>
                <a:gd name="connsiteY69" fmla="*/ 91583 h 196747"/>
                <a:gd name="connsiteX70" fmla="*/ 135804 w 285139"/>
                <a:gd name="connsiteY70" fmla="*/ 78172 h 196747"/>
                <a:gd name="connsiteX71" fmla="*/ 150302 w 285139"/>
                <a:gd name="connsiteY71" fmla="*/ 73097 h 196747"/>
                <a:gd name="connsiteX72" fmla="*/ 178937 w 285139"/>
                <a:gd name="connsiteY72" fmla="*/ 97262 h 196747"/>
                <a:gd name="connsiteX73" fmla="*/ 225333 w 285139"/>
                <a:gd name="connsiteY73" fmla="*/ 141120 h 196747"/>
                <a:gd name="connsiteX74" fmla="*/ 222191 w 285139"/>
                <a:gd name="connsiteY74" fmla="*/ 149940 h 196747"/>
                <a:gd name="connsiteX75" fmla="*/ 231978 w 285139"/>
                <a:gd name="connsiteY75" fmla="*/ 128071 h 196747"/>
                <a:gd name="connsiteX76" fmla="*/ 185945 w 285139"/>
                <a:gd name="connsiteY76" fmla="*/ 85904 h 196747"/>
                <a:gd name="connsiteX77" fmla="*/ 155377 w 285139"/>
                <a:gd name="connsiteY77" fmla="*/ 59807 h 196747"/>
                <a:gd name="connsiteX78" fmla="*/ 148490 w 285139"/>
                <a:gd name="connsiteY78" fmla="*/ 58236 h 196747"/>
                <a:gd name="connsiteX79" fmla="*/ 125413 w 285139"/>
                <a:gd name="connsiteY79" fmla="*/ 67419 h 196747"/>
                <a:gd name="connsiteX80" fmla="*/ 99920 w 285139"/>
                <a:gd name="connsiteY80" fmla="*/ 78051 h 196747"/>
                <a:gd name="connsiteX81" fmla="*/ 97262 w 285139"/>
                <a:gd name="connsiteY81" fmla="*/ 75635 h 196747"/>
                <a:gd name="connsiteX82" fmla="*/ 111881 w 285139"/>
                <a:gd name="connsiteY82" fmla="*/ 47241 h 196747"/>
                <a:gd name="connsiteX83" fmla="*/ 167822 w 285139"/>
                <a:gd name="connsiteY83" fmla="*/ 30810 h 196747"/>
                <a:gd name="connsiteX84" fmla="*/ 219050 w 285139"/>
                <a:gd name="connsiteY84" fmla="*/ 51349 h 196747"/>
                <a:gd name="connsiteX85" fmla="*/ 244181 w 285139"/>
                <a:gd name="connsiteY85" fmla="*/ 119855 h 19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85139" h="196747">
                  <a:moveTo>
                    <a:pt x="284536" y="11841"/>
                  </a:moveTo>
                  <a:cubicBezTo>
                    <a:pt x="260504" y="11998"/>
                    <a:pt x="236702" y="16589"/>
                    <a:pt x="214338" y="25373"/>
                  </a:cubicBezTo>
                  <a:cubicBezTo>
                    <a:pt x="212610" y="26170"/>
                    <a:pt x="211293" y="27656"/>
                    <a:pt x="210713" y="29481"/>
                  </a:cubicBezTo>
                  <a:cubicBezTo>
                    <a:pt x="210109" y="31039"/>
                    <a:pt x="210109" y="32755"/>
                    <a:pt x="210713" y="34314"/>
                  </a:cubicBezTo>
                  <a:cubicBezTo>
                    <a:pt x="200685" y="30568"/>
                    <a:pt x="186549" y="25010"/>
                    <a:pt x="172655" y="18727"/>
                  </a:cubicBezTo>
                  <a:cubicBezTo>
                    <a:pt x="154580" y="8446"/>
                    <a:pt x="131950" y="10874"/>
                    <a:pt x="116472" y="24769"/>
                  </a:cubicBezTo>
                  <a:lnTo>
                    <a:pt x="64036" y="24769"/>
                  </a:lnTo>
                  <a:lnTo>
                    <a:pt x="64761" y="18727"/>
                  </a:lnTo>
                  <a:cubicBezTo>
                    <a:pt x="64906" y="16734"/>
                    <a:pt x="64156" y="14789"/>
                    <a:pt x="62707" y="13411"/>
                  </a:cubicBezTo>
                  <a:cubicBezTo>
                    <a:pt x="54853" y="5920"/>
                    <a:pt x="30689" y="1329"/>
                    <a:pt x="12082" y="0"/>
                  </a:cubicBezTo>
                  <a:lnTo>
                    <a:pt x="12082" y="13290"/>
                  </a:lnTo>
                  <a:cubicBezTo>
                    <a:pt x="25385" y="14318"/>
                    <a:pt x="38494" y="17036"/>
                    <a:pt x="51108" y="21386"/>
                  </a:cubicBezTo>
                  <a:cubicBezTo>
                    <a:pt x="45381" y="53899"/>
                    <a:pt x="37298" y="85965"/>
                    <a:pt x="26943" y="117318"/>
                  </a:cubicBezTo>
                  <a:lnTo>
                    <a:pt x="0" y="117318"/>
                  </a:lnTo>
                  <a:lnTo>
                    <a:pt x="0" y="130609"/>
                  </a:lnTo>
                  <a:lnTo>
                    <a:pt x="32018" y="130609"/>
                  </a:lnTo>
                  <a:cubicBezTo>
                    <a:pt x="34893" y="130633"/>
                    <a:pt x="37443" y="128760"/>
                    <a:pt x="38301" y="126017"/>
                  </a:cubicBezTo>
                  <a:lnTo>
                    <a:pt x="39871" y="121184"/>
                  </a:lnTo>
                  <a:lnTo>
                    <a:pt x="44825" y="126259"/>
                  </a:lnTo>
                  <a:cubicBezTo>
                    <a:pt x="50745" y="132421"/>
                    <a:pt x="56907" y="138341"/>
                    <a:pt x="60894" y="142207"/>
                  </a:cubicBezTo>
                  <a:cubicBezTo>
                    <a:pt x="85059" y="162868"/>
                    <a:pt x="115143" y="185099"/>
                    <a:pt x="121305" y="188965"/>
                  </a:cubicBezTo>
                  <a:cubicBezTo>
                    <a:pt x="128349" y="193460"/>
                    <a:pt x="136408" y="196118"/>
                    <a:pt x="144745" y="196698"/>
                  </a:cubicBezTo>
                  <a:cubicBezTo>
                    <a:pt x="150097" y="197048"/>
                    <a:pt x="155401" y="195514"/>
                    <a:pt x="159727" y="192348"/>
                  </a:cubicBezTo>
                  <a:cubicBezTo>
                    <a:pt x="164584" y="194221"/>
                    <a:pt x="169972" y="194221"/>
                    <a:pt x="174829" y="192348"/>
                  </a:cubicBezTo>
                  <a:cubicBezTo>
                    <a:pt x="180713" y="190077"/>
                    <a:pt x="185595" y="185800"/>
                    <a:pt x="188603" y="180266"/>
                  </a:cubicBezTo>
                  <a:cubicBezTo>
                    <a:pt x="194233" y="181366"/>
                    <a:pt x="200069" y="180508"/>
                    <a:pt x="205156" y="177850"/>
                  </a:cubicBezTo>
                  <a:cubicBezTo>
                    <a:pt x="210121" y="175530"/>
                    <a:pt x="214048" y="171434"/>
                    <a:pt x="216150" y="166372"/>
                  </a:cubicBezTo>
                  <a:cubicBezTo>
                    <a:pt x="221732" y="166577"/>
                    <a:pt x="227181" y="164632"/>
                    <a:pt x="231374" y="160935"/>
                  </a:cubicBezTo>
                  <a:cubicBezTo>
                    <a:pt x="237185" y="156017"/>
                    <a:pt x="239916" y="148357"/>
                    <a:pt x="238502" y="140878"/>
                  </a:cubicBezTo>
                  <a:lnTo>
                    <a:pt x="249014" y="133871"/>
                  </a:lnTo>
                  <a:lnTo>
                    <a:pt x="250826" y="139791"/>
                  </a:lnTo>
                  <a:cubicBezTo>
                    <a:pt x="251551" y="142654"/>
                    <a:pt x="254149" y="144660"/>
                    <a:pt x="257109" y="144624"/>
                  </a:cubicBezTo>
                  <a:lnTo>
                    <a:pt x="285140" y="144624"/>
                  </a:lnTo>
                  <a:lnTo>
                    <a:pt x="285140" y="131454"/>
                  </a:lnTo>
                  <a:lnTo>
                    <a:pt x="262063" y="131454"/>
                  </a:lnTo>
                  <a:cubicBezTo>
                    <a:pt x="255780" y="111035"/>
                    <a:pt x="237898" y="57753"/>
                    <a:pt x="227024" y="35763"/>
                  </a:cubicBezTo>
                  <a:cubicBezTo>
                    <a:pt x="245848" y="29807"/>
                    <a:pt x="265410" y="26508"/>
                    <a:pt x="285140" y="25977"/>
                  </a:cubicBezTo>
                  <a:close/>
                  <a:moveTo>
                    <a:pt x="222191" y="149940"/>
                  </a:moveTo>
                  <a:cubicBezTo>
                    <a:pt x="220077" y="152079"/>
                    <a:pt x="216887" y="152743"/>
                    <a:pt x="214096" y="151632"/>
                  </a:cubicBezTo>
                  <a:cubicBezTo>
                    <a:pt x="209143" y="147644"/>
                    <a:pt x="193677" y="132421"/>
                    <a:pt x="180750" y="118889"/>
                  </a:cubicBezTo>
                  <a:cubicBezTo>
                    <a:pt x="178164" y="116291"/>
                    <a:pt x="173959" y="116279"/>
                    <a:pt x="171350" y="118865"/>
                  </a:cubicBezTo>
                  <a:cubicBezTo>
                    <a:pt x="171338" y="118877"/>
                    <a:pt x="171338" y="118877"/>
                    <a:pt x="171325" y="118889"/>
                  </a:cubicBezTo>
                  <a:cubicBezTo>
                    <a:pt x="168776" y="121511"/>
                    <a:pt x="168776" y="125691"/>
                    <a:pt x="171325" y="128313"/>
                  </a:cubicBezTo>
                  <a:cubicBezTo>
                    <a:pt x="174346" y="131454"/>
                    <a:pt x="194402" y="151873"/>
                    <a:pt x="203585" y="160089"/>
                  </a:cubicBezTo>
                  <a:cubicBezTo>
                    <a:pt x="202763" y="162445"/>
                    <a:pt x="201023" y="164366"/>
                    <a:pt x="198752" y="165405"/>
                  </a:cubicBezTo>
                  <a:cubicBezTo>
                    <a:pt x="195599" y="167314"/>
                    <a:pt x="191636" y="167314"/>
                    <a:pt x="188482" y="165405"/>
                  </a:cubicBezTo>
                  <a:lnTo>
                    <a:pt x="188482" y="165405"/>
                  </a:lnTo>
                  <a:cubicBezTo>
                    <a:pt x="188482" y="165405"/>
                    <a:pt x="188482" y="165405"/>
                    <a:pt x="188482" y="165405"/>
                  </a:cubicBezTo>
                  <a:cubicBezTo>
                    <a:pt x="180508" y="159122"/>
                    <a:pt x="151027" y="127588"/>
                    <a:pt x="146557" y="122634"/>
                  </a:cubicBezTo>
                  <a:cubicBezTo>
                    <a:pt x="143935" y="120085"/>
                    <a:pt x="139755" y="120085"/>
                    <a:pt x="137133" y="122634"/>
                  </a:cubicBezTo>
                  <a:cubicBezTo>
                    <a:pt x="134596" y="125220"/>
                    <a:pt x="134596" y="129352"/>
                    <a:pt x="137133" y="131937"/>
                  </a:cubicBezTo>
                  <a:cubicBezTo>
                    <a:pt x="137133" y="131937"/>
                    <a:pt x="164922" y="162022"/>
                    <a:pt x="177367" y="173379"/>
                  </a:cubicBezTo>
                  <a:cubicBezTo>
                    <a:pt x="176050" y="176618"/>
                    <a:pt x="173476" y="179191"/>
                    <a:pt x="170238" y="180508"/>
                  </a:cubicBezTo>
                  <a:cubicBezTo>
                    <a:pt x="167689" y="181632"/>
                    <a:pt x="164704" y="181160"/>
                    <a:pt x="162626" y="179300"/>
                  </a:cubicBezTo>
                  <a:lnTo>
                    <a:pt x="162626" y="179300"/>
                  </a:lnTo>
                  <a:cubicBezTo>
                    <a:pt x="154592" y="172304"/>
                    <a:pt x="146968" y="164837"/>
                    <a:pt x="139791" y="156948"/>
                  </a:cubicBezTo>
                  <a:cubicBezTo>
                    <a:pt x="137205" y="154350"/>
                    <a:pt x="133001" y="154338"/>
                    <a:pt x="130391" y="156924"/>
                  </a:cubicBezTo>
                  <a:cubicBezTo>
                    <a:pt x="130379" y="156936"/>
                    <a:pt x="130379" y="156936"/>
                    <a:pt x="130367" y="156948"/>
                  </a:cubicBezTo>
                  <a:cubicBezTo>
                    <a:pt x="127793" y="159473"/>
                    <a:pt x="127769" y="163605"/>
                    <a:pt x="130294" y="166179"/>
                  </a:cubicBezTo>
                  <a:cubicBezTo>
                    <a:pt x="130319" y="166203"/>
                    <a:pt x="130343" y="166227"/>
                    <a:pt x="130367" y="166251"/>
                  </a:cubicBezTo>
                  <a:cubicBezTo>
                    <a:pt x="134596" y="170842"/>
                    <a:pt x="141120" y="177608"/>
                    <a:pt x="148369" y="184374"/>
                  </a:cubicBezTo>
                  <a:lnTo>
                    <a:pt x="145349" y="184374"/>
                  </a:lnTo>
                  <a:cubicBezTo>
                    <a:pt x="139598" y="183770"/>
                    <a:pt x="134064" y="181873"/>
                    <a:pt x="129159" y="178816"/>
                  </a:cubicBezTo>
                  <a:cubicBezTo>
                    <a:pt x="124447" y="175675"/>
                    <a:pt x="95328" y="154048"/>
                    <a:pt x="70197" y="132904"/>
                  </a:cubicBezTo>
                  <a:cubicBezTo>
                    <a:pt x="66694" y="130004"/>
                    <a:pt x="60532" y="123601"/>
                    <a:pt x="55216" y="117922"/>
                  </a:cubicBezTo>
                  <a:cubicBezTo>
                    <a:pt x="49899" y="112244"/>
                    <a:pt x="47604" y="110069"/>
                    <a:pt x="45187" y="107773"/>
                  </a:cubicBezTo>
                  <a:cubicBezTo>
                    <a:pt x="50745" y="89529"/>
                    <a:pt x="58599" y="61619"/>
                    <a:pt x="63069" y="38784"/>
                  </a:cubicBezTo>
                  <a:lnTo>
                    <a:pt x="103665" y="38784"/>
                  </a:lnTo>
                  <a:cubicBezTo>
                    <a:pt x="94604" y="47966"/>
                    <a:pt x="82401" y="66090"/>
                    <a:pt x="85542" y="79501"/>
                  </a:cubicBezTo>
                  <a:cubicBezTo>
                    <a:pt x="86956" y="85240"/>
                    <a:pt x="91269" y="89819"/>
                    <a:pt x="96899" y="91583"/>
                  </a:cubicBezTo>
                  <a:cubicBezTo>
                    <a:pt x="111410" y="96646"/>
                    <a:pt x="127503" y="91100"/>
                    <a:pt x="135804" y="78172"/>
                  </a:cubicBezTo>
                  <a:cubicBezTo>
                    <a:pt x="140770" y="76903"/>
                    <a:pt x="145627" y="75200"/>
                    <a:pt x="150302" y="73097"/>
                  </a:cubicBezTo>
                  <a:cubicBezTo>
                    <a:pt x="157914" y="80226"/>
                    <a:pt x="168184" y="88442"/>
                    <a:pt x="178937" y="97262"/>
                  </a:cubicBezTo>
                  <a:cubicBezTo>
                    <a:pt x="198390" y="112969"/>
                    <a:pt x="220379" y="130850"/>
                    <a:pt x="225333" y="141120"/>
                  </a:cubicBezTo>
                  <a:cubicBezTo>
                    <a:pt x="226384" y="144431"/>
                    <a:pt x="225103" y="148043"/>
                    <a:pt x="222191" y="149940"/>
                  </a:cubicBezTo>
                  <a:close/>
                  <a:moveTo>
                    <a:pt x="231978" y="128071"/>
                  </a:moveTo>
                  <a:cubicBezTo>
                    <a:pt x="218156" y="112437"/>
                    <a:pt x="202727" y="98313"/>
                    <a:pt x="185945" y="85904"/>
                  </a:cubicBezTo>
                  <a:cubicBezTo>
                    <a:pt x="173863" y="76239"/>
                    <a:pt x="162626" y="67056"/>
                    <a:pt x="155377" y="59807"/>
                  </a:cubicBezTo>
                  <a:cubicBezTo>
                    <a:pt x="153577" y="58007"/>
                    <a:pt x="150894" y="57390"/>
                    <a:pt x="148490" y="58236"/>
                  </a:cubicBezTo>
                  <a:cubicBezTo>
                    <a:pt x="140552" y="60653"/>
                    <a:pt x="132844" y="63721"/>
                    <a:pt x="125413" y="67419"/>
                  </a:cubicBezTo>
                  <a:cubicBezTo>
                    <a:pt x="121003" y="77084"/>
                    <a:pt x="109888" y="81724"/>
                    <a:pt x="99920" y="78051"/>
                  </a:cubicBezTo>
                  <a:cubicBezTo>
                    <a:pt x="97866" y="77326"/>
                    <a:pt x="97503" y="76480"/>
                    <a:pt x="97262" y="75635"/>
                  </a:cubicBezTo>
                  <a:cubicBezTo>
                    <a:pt x="98409" y="64676"/>
                    <a:pt x="103617" y="54539"/>
                    <a:pt x="111881" y="47241"/>
                  </a:cubicBezTo>
                  <a:cubicBezTo>
                    <a:pt x="133387" y="25735"/>
                    <a:pt x="144503" y="20298"/>
                    <a:pt x="167822" y="30810"/>
                  </a:cubicBezTo>
                  <a:cubicBezTo>
                    <a:pt x="191140" y="41321"/>
                    <a:pt x="212284" y="48812"/>
                    <a:pt x="219050" y="51349"/>
                  </a:cubicBezTo>
                  <a:cubicBezTo>
                    <a:pt x="226904" y="70198"/>
                    <a:pt x="237294" y="99678"/>
                    <a:pt x="244181" y="119855"/>
                  </a:cubicBezTo>
                  <a:close/>
                </a:path>
              </a:pathLst>
            </a:custGeom>
            <a:solidFill>
              <a:schemeClr val="accent1"/>
            </a:solidFill>
            <a:ln w="12082" cap="flat">
              <a:noFill/>
              <a:prstDash val="solid"/>
              <a:miter/>
            </a:ln>
          </p:spPr>
          <p:txBody>
            <a:bodyPr rtlCol="0" anchor="ctr" anchorCtr="0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10252" y="3807"/>
              <a:ext cx="514" cy="514"/>
              <a:chOff x="6488368" y="2494169"/>
              <a:chExt cx="309788" cy="309909"/>
            </a:xfrm>
            <a:solidFill>
              <a:schemeClr val="accent1"/>
            </a:solidFill>
          </p:grpSpPr>
          <p:sp>
            <p:nvSpPr>
              <p:cNvPr id="182" name="任意多边形: 形状 181"/>
              <p:cNvSpPr/>
              <p:nvPr/>
            </p:nvSpPr>
            <p:spPr>
              <a:xfrm>
                <a:off x="6616500" y="2566422"/>
                <a:ext cx="41201" cy="41321"/>
              </a:xfrm>
              <a:custGeom>
                <a:avLst/>
                <a:gdLst>
                  <a:gd name="connsiteX0" fmla="*/ 36609 w 41201"/>
                  <a:gd name="connsiteY0" fmla="*/ 0 h 41321"/>
                  <a:gd name="connsiteX1" fmla="*/ 5074 w 41201"/>
                  <a:gd name="connsiteY1" fmla="*/ 0 h 41321"/>
                  <a:gd name="connsiteX2" fmla="*/ 0 w 41201"/>
                  <a:gd name="connsiteY2" fmla="*/ 5074 h 41321"/>
                  <a:gd name="connsiteX3" fmla="*/ 0 w 41201"/>
                  <a:gd name="connsiteY3" fmla="*/ 5195 h 41321"/>
                  <a:gd name="connsiteX4" fmla="*/ 0 w 41201"/>
                  <a:gd name="connsiteY4" fmla="*/ 36126 h 41321"/>
                  <a:gd name="connsiteX5" fmla="*/ 5074 w 41201"/>
                  <a:gd name="connsiteY5" fmla="*/ 41321 h 41321"/>
                  <a:gd name="connsiteX6" fmla="*/ 36126 w 41201"/>
                  <a:gd name="connsiteY6" fmla="*/ 41321 h 41321"/>
                  <a:gd name="connsiteX7" fmla="*/ 41200 w 41201"/>
                  <a:gd name="connsiteY7" fmla="*/ 36126 h 41321"/>
                  <a:gd name="connsiteX8" fmla="*/ 41200 w 41201"/>
                  <a:gd name="connsiteY8" fmla="*/ 5195 h 41321"/>
                  <a:gd name="connsiteX9" fmla="*/ 36246 w 41201"/>
                  <a:gd name="connsiteY9" fmla="*/ 0 h 41321"/>
                  <a:gd name="connsiteX10" fmla="*/ 36126 w 41201"/>
                  <a:gd name="connsiteY10" fmla="*/ 0 h 41321"/>
                  <a:gd name="connsiteX11" fmla="*/ 31414 w 41201"/>
                  <a:gd name="connsiteY11" fmla="*/ 30930 h 41321"/>
                  <a:gd name="connsiteX12" fmla="*/ 10753 w 41201"/>
                  <a:gd name="connsiteY12" fmla="*/ 30930 h 41321"/>
                  <a:gd name="connsiteX13" fmla="*/ 10753 w 41201"/>
                  <a:gd name="connsiteY13" fmla="*/ 10270 h 41321"/>
                  <a:gd name="connsiteX14" fmla="*/ 31414 w 41201"/>
                  <a:gd name="connsiteY14" fmla="*/ 1027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201" h="41321">
                    <a:moveTo>
                      <a:pt x="36609" y="0"/>
                    </a:moveTo>
                    <a:lnTo>
                      <a:pt x="5074" y="0"/>
                    </a:lnTo>
                    <a:cubicBezTo>
                      <a:pt x="2271" y="0"/>
                      <a:pt x="0" y="2271"/>
                      <a:pt x="0" y="5074"/>
                    </a:cubicBezTo>
                    <a:cubicBezTo>
                      <a:pt x="0" y="5111"/>
                      <a:pt x="0" y="5159"/>
                      <a:pt x="0" y="5195"/>
                    </a:cubicBezTo>
                    <a:lnTo>
                      <a:pt x="0" y="36126"/>
                    </a:lnTo>
                    <a:cubicBezTo>
                      <a:pt x="0" y="38953"/>
                      <a:pt x="2247" y="41261"/>
                      <a:pt x="5074" y="41321"/>
                    </a:cubicBezTo>
                    <a:lnTo>
                      <a:pt x="36126" y="41321"/>
                    </a:lnTo>
                    <a:cubicBezTo>
                      <a:pt x="38953" y="41261"/>
                      <a:pt x="41200" y="38953"/>
                      <a:pt x="41200" y="36126"/>
                    </a:cubicBezTo>
                    <a:lnTo>
                      <a:pt x="41200" y="5195"/>
                    </a:lnTo>
                    <a:cubicBezTo>
                      <a:pt x="41273" y="2392"/>
                      <a:pt x="39050" y="73"/>
                      <a:pt x="36246" y="0"/>
                    </a:cubicBezTo>
                    <a:cubicBezTo>
                      <a:pt x="36210" y="0"/>
                      <a:pt x="36162" y="0"/>
                      <a:pt x="36126" y="0"/>
                    </a:cubicBezTo>
                    <a:close/>
                    <a:moveTo>
                      <a:pt x="31414" y="30930"/>
                    </a:moveTo>
                    <a:lnTo>
                      <a:pt x="10753" y="30930"/>
                    </a:lnTo>
                    <a:lnTo>
                      <a:pt x="10753" y="10270"/>
                    </a:lnTo>
                    <a:lnTo>
                      <a:pt x="31414" y="1027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任意多边形: 形状 182"/>
              <p:cNvSpPr/>
              <p:nvPr/>
            </p:nvSpPr>
            <p:spPr>
              <a:xfrm>
                <a:off x="6616500" y="2514831"/>
                <a:ext cx="41200" cy="41200"/>
              </a:xfrm>
              <a:custGeom>
                <a:avLst/>
                <a:gdLst>
                  <a:gd name="connsiteX0" fmla="*/ 36609 w 41200"/>
                  <a:gd name="connsiteY0" fmla="*/ 0 h 41200"/>
                  <a:gd name="connsiteX1" fmla="*/ 5074 w 41200"/>
                  <a:gd name="connsiteY1" fmla="*/ 0 h 41200"/>
                  <a:gd name="connsiteX2" fmla="*/ 0 w 41200"/>
                  <a:gd name="connsiteY2" fmla="*/ 5074 h 41200"/>
                  <a:gd name="connsiteX3" fmla="*/ 0 w 41200"/>
                  <a:gd name="connsiteY3" fmla="*/ 36126 h 41200"/>
                  <a:gd name="connsiteX4" fmla="*/ 5074 w 41200"/>
                  <a:gd name="connsiteY4" fmla="*/ 41200 h 41200"/>
                  <a:gd name="connsiteX5" fmla="*/ 36126 w 41200"/>
                  <a:gd name="connsiteY5" fmla="*/ 41200 h 41200"/>
                  <a:gd name="connsiteX6" fmla="*/ 41200 w 41200"/>
                  <a:gd name="connsiteY6" fmla="*/ 36126 h 41200"/>
                  <a:gd name="connsiteX7" fmla="*/ 41200 w 41200"/>
                  <a:gd name="connsiteY7" fmla="*/ 5074 h 41200"/>
                  <a:gd name="connsiteX8" fmla="*/ 36126 w 41200"/>
                  <a:gd name="connsiteY8" fmla="*/ 0 h 41200"/>
                  <a:gd name="connsiteX9" fmla="*/ 31414 w 41200"/>
                  <a:gd name="connsiteY9" fmla="*/ 30930 h 41200"/>
                  <a:gd name="connsiteX10" fmla="*/ 10753 w 41200"/>
                  <a:gd name="connsiteY10" fmla="*/ 30930 h 41200"/>
                  <a:gd name="connsiteX11" fmla="*/ 10753 w 41200"/>
                  <a:gd name="connsiteY11" fmla="*/ 9787 h 41200"/>
                  <a:gd name="connsiteX12" fmla="*/ 31414 w 41200"/>
                  <a:gd name="connsiteY12" fmla="*/ 9787 h 4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200" h="41200">
                    <a:moveTo>
                      <a:pt x="36609" y="0"/>
                    </a:moveTo>
                    <a:lnTo>
                      <a:pt x="5074" y="0"/>
                    </a:lnTo>
                    <a:cubicBezTo>
                      <a:pt x="2271" y="0"/>
                      <a:pt x="0" y="2271"/>
                      <a:pt x="0" y="5074"/>
                    </a:cubicBezTo>
                    <a:lnTo>
                      <a:pt x="0" y="36126"/>
                    </a:lnTo>
                    <a:cubicBezTo>
                      <a:pt x="0" y="38929"/>
                      <a:pt x="2271" y="41200"/>
                      <a:pt x="5074" y="41200"/>
                    </a:cubicBezTo>
                    <a:lnTo>
                      <a:pt x="36126" y="41200"/>
                    </a:lnTo>
                    <a:cubicBezTo>
                      <a:pt x="38929" y="41200"/>
                      <a:pt x="41200" y="38929"/>
                      <a:pt x="41200" y="36126"/>
                    </a:cubicBezTo>
                    <a:lnTo>
                      <a:pt x="41200" y="5074"/>
                    </a:lnTo>
                    <a:cubicBezTo>
                      <a:pt x="41200" y="2271"/>
                      <a:pt x="38929" y="0"/>
                      <a:pt x="36126" y="0"/>
                    </a:cubicBezTo>
                    <a:close/>
                    <a:moveTo>
                      <a:pt x="31414" y="30930"/>
                    </a:moveTo>
                    <a:lnTo>
                      <a:pt x="10753" y="30930"/>
                    </a:lnTo>
                    <a:lnTo>
                      <a:pt x="10753" y="9787"/>
                    </a:lnTo>
                    <a:lnTo>
                      <a:pt x="31414" y="9787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任意多边形: 形状 183"/>
              <p:cNvSpPr/>
              <p:nvPr/>
            </p:nvSpPr>
            <p:spPr>
              <a:xfrm>
                <a:off x="6565393" y="2566422"/>
                <a:ext cx="41201" cy="41321"/>
              </a:xfrm>
              <a:custGeom>
                <a:avLst/>
                <a:gdLst>
                  <a:gd name="connsiteX0" fmla="*/ 36126 w 41201"/>
                  <a:gd name="connsiteY0" fmla="*/ 0 h 41321"/>
                  <a:gd name="connsiteX1" fmla="*/ 5074 w 41201"/>
                  <a:gd name="connsiteY1" fmla="*/ 0 h 41321"/>
                  <a:gd name="connsiteX2" fmla="*/ 0 w 41201"/>
                  <a:gd name="connsiteY2" fmla="*/ 5074 h 41321"/>
                  <a:gd name="connsiteX3" fmla="*/ 0 w 41201"/>
                  <a:gd name="connsiteY3" fmla="*/ 5195 h 41321"/>
                  <a:gd name="connsiteX4" fmla="*/ 0 w 41201"/>
                  <a:gd name="connsiteY4" fmla="*/ 36126 h 41321"/>
                  <a:gd name="connsiteX5" fmla="*/ 5074 w 41201"/>
                  <a:gd name="connsiteY5" fmla="*/ 41321 h 41321"/>
                  <a:gd name="connsiteX6" fmla="*/ 36126 w 41201"/>
                  <a:gd name="connsiteY6" fmla="*/ 41321 h 41321"/>
                  <a:gd name="connsiteX7" fmla="*/ 41200 w 41201"/>
                  <a:gd name="connsiteY7" fmla="*/ 36126 h 41321"/>
                  <a:gd name="connsiteX8" fmla="*/ 41200 w 41201"/>
                  <a:gd name="connsiteY8" fmla="*/ 5195 h 41321"/>
                  <a:gd name="connsiteX9" fmla="*/ 36247 w 41201"/>
                  <a:gd name="connsiteY9" fmla="*/ 0 h 41321"/>
                  <a:gd name="connsiteX10" fmla="*/ 36126 w 41201"/>
                  <a:gd name="connsiteY10" fmla="*/ 0 h 41321"/>
                  <a:gd name="connsiteX11" fmla="*/ 30930 w 41201"/>
                  <a:gd name="connsiteY11" fmla="*/ 30930 h 41321"/>
                  <a:gd name="connsiteX12" fmla="*/ 10270 w 41201"/>
                  <a:gd name="connsiteY12" fmla="*/ 30930 h 41321"/>
                  <a:gd name="connsiteX13" fmla="*/ 10270 w 41201"/>
                  <a:gd name="connsiteY13" fmla="*/ 10270 h 41321"/>
                  <a:gd name="connsiteX14" fmla="*/ 30930 w 41201"/>
                  <a:gd name="connsiteY14" fmla="*/ 1027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201" h="41321">
                    <a:moveTo>
                      <a:pt x="36126" y="0"/>
                    </a:moveTo>
                    <a:lnTo>
                      <a:pt x="5074" y="0"/>
                    </a:lnTo>
                    <a:cubicBezTo>
                      <a:pt x="2271" y="0"/>
                      <a:pt x="0" y="2271"/>
                      <a:pt x="0" y="5074"/>
                    </a:cubicBezTo>
                    <a:cubicBezTo>
                      <a:pt x="0" y="5111"/>
                      <a:pt x="0" y="5159"/>
                      <a:pt x="0" y="5195"/>
                    </a:cubicBezTo>
                    <a:lnTo>
                      <a:pt x="0" y="36126"/>
                    </a:lnTo>
                    <a:cubicBezTo>
                      <a:pt x="0" y="38953"/>
                      <a:pt x="2247" y="41261"/>
                      <a:pt x="5074" y="41321"/>
                    </a:cubicBezTo>
                    <a:lnTo>
                      <a:pt x="36126" y="41321"/>
                    </a:lnTo>
                    <a:cubicBezTo>
                      <a:pt x="38953" y="41261"/>
                      <a:pt x="41200" y="38953"/>
                      <a:pt x="41200" y="36126"/>
                    </a:cubicBezTo>
                    <a:lnTo>
                      <a:pt x="41200" y="5195"/>
                    </a:lnTo>
                    <a:cubicBezTo>
                      <a:pt x="41273" y="2392"/>
                      <a:pt x="39050" y="73"/>
                      <a:pt x="36247" y="0"/>
                    </a:cubicBezTo>
                    <a:cubicBezTo>
                      <a:pt x="36210" y="0"/>
                      <a:pt x="36162" y="0"/>
                      <a:pt x="36126" y="0"/>
                    </a:cubicBezTo>
                    <a:close/>
                    <a:moveTo>
                      <a:pt x="30930" y="30930"/>
                    </a:moveTo>
                    <a:lnTo>
                      <a:pt x="10270" y="30930"/>
                    </a:lnTo>
                    <a:lnTo>
                      <a:pt x="10270" y="10270"/>
                    </a:lnTo>
                    <a:lnTo>
                      <a:pt x="30930" y="1027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任意多边形: 形状 184"/>
              <p:cNvSpPr/>
              <p:nvPr/>
            </p:nvSpPr>
            <p:spPr>
              <a:xfrm>
                <a:off x="6565393" y="2514831"/>
                <a:ext cx="41200" cy="41200"/>
              </a:xfrm>
              <a:custGeom>
                <a:avLst/>
                <a:gdLst>
                  <a:gd name="connsiteX0" fmla="*/ 36126 w 41200"/>
                  <a:gd name="connsiteY0" fmla="*/ 0 h 41200"/>
                  <a:gd name="connsiteX1" fmla="*/ 5074 w 41200"/>
                  <a:gd name="connsiteY1" fmla="*/ 0 h 41200"/>
                  <a:gd name="connsiteX2" fmla="*/ 0 w 41200"/>
                  <a:gd name="connsiteY2" fmla="*/ 5074 h 41200"/>
                  <a:gd name="connsiteX3" fmla="*/ 0 w 41200"/>
                  <a:gd name="connsiteY3" fmla="*/ 36126 h 41200"/>
                  <a:gd name="connsiteX4" fmla="*/ 5074 w 41200"/>
                  <a:gd name="connsiteY4" fmla="*/ 41200 h 41200"/>
                  <a:gd name="connsiteX5" fmla="*/ 36126 w 41200"/>
                  <a:gd name="connsiteY5" fmla="*/ 41200 h 41200"/>
                  <a:gd name="connsiteX6" fmla="*/ 41200 w 41200"/>
                  <a:gd name="connsiteY6" fmla="*/ 36126 h 41200"/>
                  <a:gd name="connsiteX7" fmla="*/ 41200 w 41200"/>
                  <a:gd name="connsiteY7" fmla="*/ 5074 h 41200"/>
                  <a:gd name="connsiteX8" fmla="*/ 36126 w 41200"/>
                  <a:gd name="connsiteY8" fmla="*/ 0 h 41200"/>
                  <a:gd name="connsiteX9" fmla="*/ 30930 w 41200"/>
                  <a:gd name="connsiteY9" fmla="*/ 30930 h 41200"/>
                  <a:gd name="connsiteX10" fmla="*/ 10270 w 41200"/>
                  <a:gd name="connsiteY10" fmla="*/ 30930 h 41200"/>
                  <a:gd name="connsiteX11" fmla="*/ 10270 w 41200"/>
                  <a:gd name="connsiteY11" fmla="*/ 9787 h 41200"/>
                  <a:gd name="connsiteX12" fmla="*/ 30930 w 41200"/>
                  <a:gd name="connsiteY12" fmla="*/ 9787 h 4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200" h="41200">
                    <a:moveTo>
                      <a:pt x="36126" y="0"/>
                    </a:moveTo>
                    <a:lnTo>
                      <a:pt x="5074" y="0"/>
                    </a:lnTo>
                    <a:cubicBezTo>
                      <a:pt x="2271" y="0"/>
                      <a:pt x="0" y="2271"/>
                      <a:pt x="0" y="5074"/>
                    </a:cubicBezTo>
                    <a:lnTo>
                      <a:pt x="0" y="36126"/>
                    </a:lnTo>
                    <a:cubicBezTo>
                      <a:pt x="0" y="38929"/>
                      <a:pt x="2271" y="41200"/>
                      <a:pt x="5074" y="41200"/>
                    </a:cubicBezTo>
                    <a:lnTo>
                      <a:pt x="36126" y="41200"/>
                    </a:lnTo>
                    <a:cubicBezTo>
                      <a:pt x="38929" y="41200"/>
                      <a:pt x="41200" y="38929"/>
                      <a:pt x="41200" y="36126"/>
                    </a:cubicBezTo>
                    <a:lnTo>
                      <a:pt x="41200" y="5074"/>
                    </a:lnTo>
                    <a:cubicBezTo>
                      <a:pt x="41200" y="2271"/>
                      <a:pt x="38929" y="0"/>
                      <a:pt x="36126" y="0"/>
                    </a:cubicBezTo>
                    <a:close/>
                    <a:moveTo>
                      <a:pt x="30930" y="30930"/>
                    </a:moveTo>
                    <a:lnTo>
                      <a:pt x="10270" y="30930"/>
                    </a:lnTo>
                    <a:lnTo>
                      <a:pt x="10270" y="9787"/>
                    </a:lnTo>
                    <a:lnTo>
                      <a:pt x="30930" y="9787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任意多边形: 形状 185"/>
              <p:cNvSpPr/>
              <p:nvPr/>
            </p:nvSpPr>
            <p:spPr>
              <a:xfrm>
                <a:off x="6565391" y="2618013"/>
                <a:ext cx="41203" cy="41321"/>
              </a:xfrm>
              <a:custGeom>
                <a:avLst/>
                <a:gdLst>
                  <a:gd name="connsiteX0" fmla="*/ 36127 w 41203"/>
                  <a:gd name="connsiteY0" fmla="*/ 0 h 41321"/>
                  <a:gd name="connsiteX1" fmla="*/ 5076 w 41203"/>
                  <a:gd name="connsiteY1" fmla="*/ 0 h 41321"/>
                  <a:gd name="connsiteX2" fmla="*/ 2 w 41203"/>
                  <a:gd name="connsiteY2" fmla="*/ 5074 h 41321"/>
                  <a:gd name="connsiteX3" fmla="*/ 2 w 41203"/>
                  <a:gd name="connsiteY3" fmla="*/ 5195 h 41321"/>
                  <a:gd name="connsiteX4" fmla="*/ 2 w 41203"/>
                  <a:gd name="connsiteY4" fmla="*/ 36126 h 41321"/>
                  <a:gd name="connsiteX5" fmla="*/ 4955 w 41203"/>
                  <a:gd name="connsiteY5" fmla="*/ 41321 h 41321"/>
                  <a:gd name="connsiteX6" fmla="*/ 5076 w 41203"/>
                  <a:gd name="connsiteY6" fmla="*/ 41321 h 41321"/>
                  <a:gd name="connsiteX7" fmla="*/ 36127 w 41203"/>
                  <a:gd name="connsiteY7" fmla="*/ 41321 h 41321"/>
                  <a:gd name="connsiteX8" fmla="*/ 41202 w 41203"/>
                  <a:gd name="connsiteY8" fmla="*/ 36247 h 41321"/>
                  <a:gd name="connsiteX9" fmla="*/ 41202 w 41203"/>
                  <a:gd name="connsiteY9" fmla="*/ 36126 h 41321"/>
                  <a:gd name="connsiteX10" fmla="*/ 41202 w 41203"/>
                  <a:gd name="connsiteY10" fmla="*/ 5195 h 41321"/>
                  <a:gd name="connsiteX11" fmla="*/ 36248 w 41203"/>
                  <a:gd name="connsiteY11" fmla="*/ 0 h 41321"/>
                  <a:gd name="connsiteX12" fmla="*/ 36127 w 41203"/>
                  <a:gd name="connsiteY12" fmla="*/ 0 h 41321"/>
                  <a:gd name="connsiteX13" fmla="*/ 30932 w 41203"/>
                  <a:gd name="connsiteY13" fmla="*/ 30930 h 41321"/>
                  <a:gd name="connsiteX14" fmla="*/ 10271 w 41203"/>
                  <a:gd name="connsiteY14" fmla="*/ 30930 h 41321"/>
                  <a:gd name="connsiteX15" fmla="*/ 10271 w 41203"/>
                  <a:gd name="connsiteY15" fmla="*/ 10270 h 41321"/>
                  <a:gd name="connsiteX16" fmla="*/ 30932 w 41203"/>
                  <a:gd name="connsiteY16" fmla="*/ 1027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203" h="41321">
                    <a:moveTo>
                      <a:pt x="36127" y="0"/>
                    </a:move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36126"/>
                    </a:lnTo>
                    <a:cubicBezTo>
                      <a:pt x="-71" y="38929"/>
                      <a:pt x="2152" y="41249"/>
                      <a:pt x="4955" y="41321"/>
                    </a:cubicBezTo>
                    <a:cubicBezTo>
                      <a:pt x="4992" y="41321"/>
                      <a:pt x="5040" y="41321"/>
                      <a:pt x="5076" y="41321"/>
                    </a:cubicBezTo>
                    <a:lnTo>
                      <a:pt x="36127" y="41321"/>
                    </a:lnTo>
                    <a:cubicBezTo>
                      <a:pt x="38931" y="41321"/>
                      <a:pt x="41202" y="39050"/>
                      <a:pt x="41202" y="36247"/>
                    </a:cubicBezTo>
                    <a:cubicBezTo>
                      <a:pt x="41202" y="36210"/>
                      <a:pt x="41202" y="36162"/>
                      <a:pt x="41202" y="36126"/>
                    </a:cubicBezTo>
                    <a:lnTo>
                      <a:pt x="41202" y="5195"/>
                    </a:lnTo>
                    <a:cubicBezTo>
                      <a:pt x="41274" y="2392"/>
                      <a:pt x="39051" y="72"/>
                      <a:pt x="36248" y="0"/>
                    </a:cubicBezTo>
                    <a:cubicBezTo>
                      <a:pt x="36212" y="0"/>
                      <a:pt x="36164" y="0"/>
                      <a:pt x="36127" y="0"/>
                    </a:cubicBezTo>
                    <a:close/>
                    <a:moveTo>
                      <a:pt x="30932" y="30930"/>
                    </a:moveTo>
                    <a:lnTo>
                      <a:pt x="10271" y="30930"/>
                    </a:lnTo>
                    <a:lnTo>
                      <a:pt x="10271" y="10270"/>
                    </a:lnTo>
                    <a:lnTo>
                      <a:pt x="30932" y="1027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任意多边形: 形状 186"/>
              <p:cNvSpPr/>
              <p:nvPr/>
            </p:nvSpPr>
            <p:spPr>
              <a:xfrm>
                <a:off x="6565391" y="2669604"/>
                <a:ext cx="41203" cy="41441"/>
              </a:xfrm>
              <a:custGeom>
                <a:avLst/>
                <a:gdLst>
                  <a:gd name="connsiteX0" fmla="*/ 36127 w 41203"/>
                  <a:gd name="connsiteY0" fmla="*/ 0 h 41441"/>
                  <a:gd name="connsiteX1" fmla="*/ 5076 w 41203"/>
                  <a:gd name="connsiteY1" fmla="*/ 0 h 41441"/>
                  <a:gd name="connsiteX2" fmla="*/ 2 w 41203"/>
                  <a:gd name="connsiteY2" fmla="*/ 5074 h 41441"/>
                  <a:gd name="connsiteX3" fmla="*/ 2 w 41203"/>
                  <a:gd name="connsiteY3" fmla="*/ 5195 h 41441"/>
                  <a:gd name="connsiteX4" fmla="*/ 2 w 41203"/>
                  <a:gd name="connsiteY4" fmla="*/ 36247 h 41441"/>
                  <a:gd name="connsiteX5" fmla="*/ 4955 w 41203"/>
                  <a:gd name="connsiteY5" fmla="*/ 41442 h 41441"/>
                  <a:gd name="connsiteX6" fmla="*/ 5076 w 41203"/>
                  <a:gd name="connsiteY6" fmla="*/ 41442 h 41441"/>
                  <a:gd name="connsiteX7" fmla="*/ 36127 w 41203"/>
                  <a:gd name="connsiteY7" fmla="*/ 41442 h 41441"/>
                  <a:gd name="connsiteX8" fmla="*/ 41202 w 41203"/>
                  <a:gd name="connsiteY8" fmla="*/ 36367 h 41441"/>
                  <a:gd name="connsiteX9" fmla="*/ 41202 w 41203"/>
                  <a:gd name="connsiteY9" fmla="*/ 36247 h 41441"/>
                  <a:gd name="connsiteX10" fmla="*/ 41202 w 41203"/>
                  <a:gd name="connsiteY10" fmla="*/ 5316 h 41441"/>
                  <a:gd name="connsiteX11" fmla="*/ 36248 w 41203"/>
                  <a:gd name="connsiteY11" fmla="*/ 121 h 41441"/>
                  <a:gd name="connsiteX12" fmla="*/ 36127 w 41203"/>
                  <a:gd name="connsiteY12" fmla="*/ 121 h 41441"/>
                  <a:gd name="connsiteX13" fmla="*/ 30932 w 41203"/>
                  <a:gd name="connsiteY13" fmla="*/ 31051 h 41441"/>
                  <a:gd name="connsiteX14" fmla="*/ 10271 w 41203"/>
                  <a:gd name="connsiteY14" fmla="*/ 31051 h 41441"/>
                  <a:gd name="connsiteX15" fmla="*/ 10271 w 41203"/>
                  <a:gd name="connsiteY15" fmla="*/ 10391 h 41441"/>
                  <a:gd name="connsiteX16" fmla="*/ 30932 w 41203"/>
                  <a:gd name="connsiteY16" fmla="*/ 10391 h 4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203" h="41441">
                    <a:moveTo>
                      <a:pt x="36127" y="0"/>
                    </a:move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36247"/>
                    </a:lnTo>
                    <a:cubicBezTo>
                      <a:pt x="-71" y="39050"/>
                      <a:pt x="2152" y="41369"/>
                      <a:pt x="4955" y="41442"/>
                    </a:cubicBezTo>
                    <a:cubicBezTo>
                      <a:pt x="4992" y="41442"/>
                      <a:pt x="5040" y="41442"/>
                      <a:pt x="5076" y="41442"/>
                    </a:cubicBezTo>
                    <a:lnTo>
                      <a:pt x="36127" y="41442"/>
                    </a:lnTo>
                    <a:cubicBezTo>
                      <a:pt x="38931" y="41442"/>
                      <a:pt x="41202" y="39170"/>
                      <a:pt x="41202" y="36367"/>
                    </a:cubicBezTo>
                    <a:cubicBezTo>
                      <a:pt x="41202" y="36331"/>
                      <a:pt x="41202" y="36283"/>
                      <a:pt x="41202" y="36247"/>
                    </a:cubicBezTo>
                    <a:lnTo>
                      <a:pt x="41202" y="5316"/>
                    </a:lnTo>
                    <a:cubicBezTo>
                      <a:pt x="41274" y="2513"/>
                      <a:pt x="39051" y="193"/>
                      <a:pt x="36248" y="121"/>
                    </a:cubicBezTo>
                    <a:cubicBezTo>
                      <a:pt x="36212" y="121"/>
                      <a:pt x="36164" y="121"/>
                      <a:pt x="36127" y="121"/>
                    </a:cubicBezTo>
                    <a:close/>
                    <a:moveTo>
                      <a:pt x="30932" y="31051"/>
                    </a:moveTo>
                    <a:lnTo>
                      <a:pt x="10271" y="31051"/>
                    </a:lnTo>
                    <a:lnTo>
                      <a:pt x="10271" y="10391"/>
                    </a:lnTo>
                    <a:lnTo>
                      <a:pt x="30932" y="10391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任意多边形: 形状 187"/>
              <p:cNvSpPr/>
              <p:nvPr/>
            </p:nvSpPr>
            <p:spPr>
              <a:xfrm>
                <a:off x="6694187" y="2690265"/>
                <a:ext cx="41203" cy="41321"/>
              </a:xfrm>
              <a:custGeom>
                <a:avLst/>
                <a:gdLst>
                  <a:gd name="connsiteX0" fmla="*/ 5318 w 41203"/>
                  <a:gd name="connsiteY0" fmla="*/ 41321 h 41321"/>
                  <a:gd name="connsiteX1" fmla="*/ 36127 w 41203"/>
                  <a:gd name="connsiteY1" fmla="*/ 41321 h 41321"/>
                  <a:gd name="connsiteX2" fmla="*/ 41202 w 41203"/>
                  <a:gd name="connsiteY2" fmla="*/ 36247 h 41321"/>
                  <a:gd name="connsiteX3" fmla="*/ 41202 w 41203"/>
                  <a:gd name="connsiteY3" fmla="*/ 36126 h 41321"/>
                  <a:gd name="connsiteX4" fmla="*/ 41202 w 41203"/>
                  <a:gd name="connsiteY4" fmla="*/ 5195 h 41321"/>
                  <a:gd name="connsiteX5" fmla="*/ 36248 w 41203"/>
                  <a:gd name="connsiteY5" fmla="*/ 0 h 41321"/>
                  <a:gd name="connsiteX6" fmla="*/ 36127 w 41203"/>
                  <a:gd name="connsiteY6" fmla="*/ 0 h 41321"/>
                  <a:gd name="connsiteX7" fmla="*/ 5076 w 41203"/>
                  <a:gd name="connsiteY7" fmla="*/ 0 h 41321"/>
                  <a:gd name="connsiteX8" fmla="*/ 2 w 41203"/>
                  <a:gd name="connsiteY8" fmla="*/ 5074 h 41321"/>
                  <a:gd name="connsiteX9" fmla="*/ 2 w 41203"/>
                  <a:gd name="connsiteY9" fmla="*/ 5195 h 41321"/>
                  <a:gd name="connsiteX10" fmla="*/ 2 w 41203"/>
                  <a:gd name="connsiteY10" fmla="*/ 36126 h 41321"/>
                  <a:gd name="connsiteX11" fmla="*/ 4955 w 41203"/>
                  <a:gd name="connsiteY11" fmla="*/ 41321 h 41321"/>
                  <a:gd name="connsiteX12" fmla="*/ 5076 w 41203"/>
                  <a:gd name="connsiteY12" fmla="*/ 41321 h 41321"/>
                  <a:gd name="connsiteX13" fmla="*/ 10513 w 41203"/>
                  <a:gd name="connsiteY13" fmla="*/ 10391 h 41321"/>
                  <a:gd name="connsiteX14" fmla="*/ 31174 w 41203"/>
                  <a:gd name="connsiteY14" fmla="*/ 10391 h 41321"/>
                  <a:gd name="connsiteX15" fmla="*/ 31174 w 41203"/>
                  <a:gd name="connsiteY15" fmla="*/ 30930 h 41321"/>
                  <a:gd name="connsiteX16" fmla="*/ 10513 w 41203"/>
                  <a:gd name="connsiteY16" fmla="*/ 3093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203" h="41321">
                    <a:moveTo>
                      <a:pt x="5318" y="41321"/>
                    </a:moveTo>
                    <a:lnTo>
                      <a:pt x="36127" y="41321"/>
                    </a:lnTo>
                    <a:cubicBezTo>
                      <a:pt x="38930" y="41321"/>
                      <a:pt x="41202" y="39050"/>
                      <a:pt x="41202" y="36247"/>
                    </a:cubicBezTo>
                    <a:cubicBezTo>
                      <a:pt x="41202" y="36210"/>
                      <a:pt x="41202" y="36162"/>
                      <a:pt x="41202" y="36126"/>
                    </a:cubicBezTo>
                    <a:lnTo>
                      <a:pt x="41202" y="5195"/>
                    </a:lnTo>
                    <a:cubicBezTo>
                      <a:pt x="41274" y="2392"/>
                      <a:pt x="39051" y="73"/>
                      <a:pt x="36248" y="0"/>
                    </a:cubicBezTo>
                    <a:cubicBezTo>
                      <a:pt x="36212" y="0"/>
                      <a:pt x="36163" y="0"/>
                      <a:pt x="36127" y="0"/>
                    </a:cubicBez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36126"/>
                    </a:lnTo>
                    <a:cubicBezTo>
                      <a:pt x="-71" y="38929"/>
                      <a:pt x="2152" y="41249"/>
                      <a:pt x="4955" y="41321"/>
                    </a:cubicBezTo>
                    <a:cubicBezTo>
                      <a:pt x="4992" y="41321"/>
                      <a:pt x="5040" y="41321"/>
                      <a:pt x="5076" y="41321"/>
                    </a:cubicBezTo>
                    <a:close/>
                    <a:moveTo>
                      <a:pt x="10513" y="10391"/>
                    </a:moveTo>
                    <a:lnTo>
                      <a:pt x="31174" y="10391"/>
                    </a:lnTo>
                    <a:lnTo>
                      <a:pt x="31174" y="30930"/>
                    </a:lnTo>
                    <a:lnTo>
                      <a:pt x="10513" y="3093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任意多边形: 形状 188"/>
              <p:cNvSpPr/>
              <p:nvPr/>
            </p:nvSpPr>
            <p:spPr>
              <a:xfrm>
                <a:off x="6694187" y="2638674"/>
                <a:ext cx="41203" cy="41321"/>
              </a:xfrm>
              <a:custGeom>
                <a:avLst/>
                <a:gdLst>
                  <a:gd name="connsiteX0" fmla="*/ 5318 w 41203"/>
                  <a:gd name="connsiteY0" fmla="*/ 41321 h 41321"/>
                  <a:gd name="connsiteX1" fmla="*/ 36127 w 41203"/>
                  <a:gd name="connsiteY1" fmla="*/ 41321 h 41321"/>
                  <a:gd name="connsiteX2" fmla="*/ 41202 w 41203"/>
                  <a:gd name="connsiteY2" fmla="*/ 36247 h 41321"/>
                  <a:gd name="connsiteX3" fmla="*/ 41202 w 41203"/>
                  <a:gd name="connsiteY3" fmla="*/ 36126 h 41321"/>
                  <a:gd name="connsiteX4" fmla="*/ 41202 w 41203"/>
                  <a:gd name="connsiteY4" fmla="*/ 5195 h 41321"/>
                  <a:gd name="connsiteX5" fmla="*/ 36248 w 41203"/>
                  <a:gd name="connsiteY5" fmla="*/ 0 h 41321"/>
                  <a:gd name="connsiteX6" fmla="*/ 36127 w 41203"/>
                  <a:gd name="connsiteY6" fmla="*/ 0 h 41321"/>
                  <a:gd name="connsiteX7" fmla="*/ 5076 w 41203"/>
                  <a:gd name="connsiteY7" fmla="*/ 0 h 41321"/>
                  <a:gd name="connsiteX8" fmla="*/ 2 w 41203"/>
                  <a:gd name="connsiteY8" fmla="*/ 5074 h 41321"/>
                  <a:gd name="connsiteX9" fmla="*/ 2 w 41203"/>
                  <a:gd name="connsiteY9" fmla="*/ 5195 h 41321"/>
                  <a:gd name="connsiteX10" fmla="*/ 2 w 41203"/>
                  <a:gd name="connsiteY10" fmla="*/ 36126 h 41321"/>
                  <a:gd name="connsiteX11" fmla="*/ 4955 w 41203"/>
                  <a:gd name="connsiteY11" fmla="*/ 41321 h 41321"/>
                  <a:gd name="connsiteX12" fmla="*/ 5076 w 41203"/>
                  <a:gd name="connsiteY12" fmla="*/ 41321 h 41321"/>
                  <a:gd name="connsiteX13" fmla="*/ 10513 w 41203"/>
                  <a:gd name="connsiteY13" fmla="*/ 10270 h 41321"/>
                  <a:gd name="connsiteX14" fmla="*/ 31174 w 41203"/>
                  <a:gd name="connsiteY14" fmla="*/ 10270 h 41321"/>
                  <a:gd name="connsiteX15" fmla="*/ 31174 w 41203"/>
                  <a:gd name="connsiteY15" fmla="*/ 30930 h 41321"/>
                  <a:gd name="connsiteX16" fmla="*/ 10513 w 41203"/>
                  <a:gd name="connsiteY16" fmla="*/ 3093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203" h="41321">
                    <a:moveTo>
                      <a:pt x="5318" y="41321"/>
                    </a:moveTo>
                    <a:lnTo>
                      <a:pt x="36127" y="41321"/>
                    </a:lnTo>
                    <a:cubicBezTo>
                      <a:pt x="38930" y="41321"/>
                      <a:pt x="41202" y="39050"/>
                      <a:pt x="41202" y="36247"/>
                    </a:cubicBezTo>
                    <a:cubicBezTo>
                      <a:pt x="41202" y="36210"/>
                      <a:pt x="41202" y="36162"/>
                      <a:pt x="41202" y="36126"/>
                    </a:cubicBezTo>
                    <a:lnTo>
                      <a:pt x="41202" y="5195"/>
                    </a:lnTo>
                    <a:cubicBezTo>
                      <a:pt x="41274" y="2392"/>
                      <a:pt x="39051" y="72"/>
                      <a:pt x="36248" y="0"/>
                    </a:cubicBezTo>
                    <a:cubicBezTo>
                      <a:pt x="36212" y="0"/>
                      <a:pt x="36163" y="0"/>
                      <a:pt x="36127" y="0"/>
                    </a:cubicBez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36126"/>
                    </a:lnTo>
                    <a:cubicBezTo>
                      <a:pt x="-71" y="38929"/>
                      <a:pt x="2152" y="41249"/>
                      <a:pt x="4955" y="41321"/>
                    </a:cubicBezTo>
                    <a:cubicBezTo>
                      <a:pt x="4992" y="41321"/>
                      <a:pt x="5040" y="41321"/>
                      <a:pt x="5076" y="41321"/>
                    </a:cubicBezTo>
                    <a:close/>
                    <a:moveTo>
                      <a:pt x="10513" y="10270"/>
                    </a:moveTo>
                    <a:lnTo>
                      <a:pt x="31174" y="10270"/>
                    </a:lnTo>
                    <a:lnTo>
                      <a:pt x="31174" y="30930"/>
                    </a:lnTo>
                    <a:lnTo>
                      <a:pt x="10513" y="3093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任意多边形: 形状 189"/>
              <p:cNvSpPr/>
              <p:nvPr/>
            </p:nvSpPr>
            <p:spPr>
              <a:xfrm>
                <a:off x="6686215" y="2566422"/>
                <a:ext cx="41320" cy="41321"/>
              </a:xfrm>
              <a:custGeom>
                <a:avLst/>
                <a:gdLst>
                  <a:gd name="connsiteX0" fmla="*/ 5195 w 41320"/>
                  <a:gd name="connsiteY0" fmla="*/ 41321 h 41321"/>
                  <a:gd name="connsiteX1" fmla="*/ 36126 w 41320"/>
                  <a:gd name="connsiteY1" fmla="*/ 41321 h 41321"/>
                  <a:gd name="connsiteX2" fmla="*/ 41321 w 41320"/>
                  <a:gd name="connsiteY2" fmla="*/ 36126 h 41321"/>
                  <a:gd name="connsiteX3" fmla="*/ 41321 w 41320"/>
                  <a:gd name="connsiteY3" fmla="*/ 5195 h 41321"/>
                  <a:gd name="connsiteX4" fmla="*/ 36126 w 41320"/>
                  <a:gd name="connsiteY4" fmla="*/ 0 h 41321"/>
                  <a:gd name="connsiteX5" fmla="*/ 5195 w 41320"/>
                  <a:gd name="connsiteY5" fmla="*/ 0 h 41321"/>
                  <a:gd name="connsiteX6" fmla="*/ 0 w 41320"/>
                  <a:gd name="connsiteY6" fmla="*/ 5195 h 41321"/>
                  <a:gd name="connsiteX7" fmla="*/ 0 w 41320"/>
                  <a:gd name="connsiteY7" fmla="*/ 36126 h 41321"/>
                  <a:gd name="connsiteX8" fmla="*/ 5195 w 41320"/>
                  <a:gd name="connsiteY8" fmla="*/ 41321 h 41321"/>
                  <a:gd name="connsiteX9" fmla="*/ 10391 w 41320"/>
                  <a:gd name="connsiteY9" fmla="*/ 10270 h 41321"/>
                  <a:gd name="connsiteX10" fmla="*/ 31051 w 41320"/>
                  <a:gd name="connsiteY10" fmla="*/ 10270 h 41321"/>
                  <a:gd name="connsiteX11" fmla="*/ 31051 w 41320"/>
                  <a:gd name="connsiteY11" fmla="*/ 30689 h 41321"/>
                  <a:gd name="connsiteX12" fmla="*/ 10391 w 41320"/>
                  <a:gd name="connsiteY12" fmla="*/ 30689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20" h="41321">
                    <a:moveTo>
                      <a:pt x="5195" y="41321"/>
                    </a:moveTo>
                    <a:lnTo>
                      <a:pt x="36126" y="41321"/>
                    </a:lnTo>
                    <a:cubicBezTo>
                      <a:pt x="38989" y="41321"/>
                      <a:pt x="41321" y="38989"/>
                      <a:pt x="41321" y="36126"/>
                    </a:cubicBezTo>
                    <a:lnTo>
                      <a:pt x="41321" y="5195"/>
                    </a:lnTo>
                    <a:cubicBezTo>
                      <a:pt x="41321" y="2332"/>
                      <a:pt x="38989" y="0"/>
                      <a:pt x="36126" y="0"/>
                    </a:cubicBez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36126"/>
                    </a:lnTo>
                    <a:cubicBezTo>
                      <a:pt x="60" y="38965"/>
                      <a:pt x="2356" y="41261"/>
                      <a:pt x="5195" y="41321"/>
                    </a:cubicBezTo>
                    <a:close/>
                    <a:moveTo>
                      <a:pt x="10391" y="10270"/>
                    </a:moveTo>
                    <a:lnTo>
                      <a:pt x="31051" y="10270"/>
                    </a:lnTo>
                    <a:lnTo>
                      <a:pt x="31051" y="30689"/>
                    </a:lnTo>
                    <a:lnTo>
                      <a:pt x="10391" y="30689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任意多边形: 形状 190"/>
              <p:cNvSpPr/>
              <p:nvPr/>
            </p:nvSpPr>
            <p:spPr>
              <a:xfrm>
                <a:off x="6694187" y="2742097"/>
                <a:ext cx="41202" cy="41441"/>
              </a:xfrm>
              <a:custGeom>
                <a:avLst/>
                <a:gdLst>
                  <a:gd name="connsiteX0" fmla="*/ 5318 w 41202"/>
                  <a:gd name="connsiteY0" fmla="*/ 41079 h 41441"/>
                  <a:gd name="connsiteX1" fmla="*/ 36127 w 41202"/>
                  <a:gd name="connsiteY1" fmla="*/ 41079 h 41441"/>
                  <a:gd name="connsiteX2" fmla="*/ 41202 w 41202"/>
                  <a:gd name="connsiteY2" fmla="*/ 36005 h 41441"/>
                  <a:gd name="connsiteX3" fmla="*/ 41202 w 41202"/>
                  <a:gd name="connsiteY3" fmla="*/ 35884 h 41441"/>
                  <a:gd name="connsiteX4" fmla="*/ 41202 w 41202"/>
                  <a:gd name="connsiteY4" fmla="*/ 4954 h 41441"/>
                  <a:gd name="connsiteX5" fmla="*/ 36127 w 41202"/>
                  <a:gd name="connsiteY5" fmla="*/ 0 h 41441"/>
                  <a:gd name="connsiteX6" fmla="*/ 5076 w 41202"/>
                  <a:gd name="connsiteY6" fmla="*/ 0 h 41441"/>
                  <a:gd name="connsiteX7" fmla="*/ 2 w 41202"/>
                  <a:gd name="connsiteY7" fmla="*/ 5074 h 41441"/>
                  <a:gd name="connsiteX8" fmla="*/ 2 w 41202"/>
                  <a:gd name="connsiteY8" fmla="*/ 5195 h 41441"/>
                  <a:gd name="connsiteX9" fmla="*/ 2 w 41202"/>
                  <a:gd name="connsiteY9" fmla="*/ 36247 h 41441"/>
                  <a:gd name="connsiteX10" fmla="*/ 4955 w 41202"/>
                  <a:gd name="connsiteY10" fmla="*/ 41442 h 41441"/>
                  <a:gd name="connsiteX11" fmla="*/ 5076 w 41202"/>
                  <a:gd name="connsiteY11" fmla="*/ 41442 h 41441"/>
                  <a:gd name="connsiteX12" fmla="*/ 10513 w 41202"/>
                  <a:gd name="connsiteY12" fmla="*/ 10149 h 41441"/>
                  <a:gd name="connsiteX13" fmla="*/ 31174 w 41202"/>
                  <a:gd name="connsiteY13" fmla="*/ 10149 h 41441"/>
                  <a:gd name="connsiteX14" fmla="*/ 31174 w 41202"/>
                  <a:gd name="connsiteY14" fmla="*/ 30810 h 41441"/>
                  <a:gd name="connsiteX15" fmla="*/ 10513 w 41202"/>
                  <a:gd name="connsiteY15" fmla="*/ 30810 h 4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1202" h="41441">
                    <a:moveTo>
                      <a:pt x="5318" y="41079"/>
                    </a:moveTo>
                    <a:lnTo>
                      <a:pt x="36127" y="41079"/>
                    </a:lnTo>
                    <a:cubicBezTo>
                      <a:pt x="38930" y="41079"/>
                      <a:pt x="41202" y="38808"/>
                      <a:pt x="41202" y="36005"/>
                    </a:cubicBezTo>
                    <a:cubicBezTo>
                      <a:pt x="41202" y="35969"/>
                      <a:pt x="41202" y="35920"/>
                      <a:pt x="41202" y="35884"/>
                    </a:cubicBezTo>
                    <a:lnTo>
                      <a:pt x="41202" y="4954"/>
                    </a:lnTo>
                    <a:cubicBezTo>
                      <a:pt x="41142" y="2199"/>
                      <a:pt x="38882" y="0"/>
                      <a:pt x="36127" y="0"/>
                    </a:cubicBez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36247"/>
                    </a:lnTo>
                    <a:cubicBezTo>
                      <a:pt x="-71" y="39050"/>
                      <a:pt x="2152" y="41369"/>
                      <a:pt x="4955" y="41442"/>
                    </a:cubicBezTo>
                    <a:cubicBezTo>
                      <a:pt x="4992" y="41442"/>
                      <a:pt x="5040" y="41442"/>
                      <a:pt x="5076" y="41442"/>
                    </a:cubicBezTo>
                    <a:close/>
                    <a:moveTo>
                      <a:pt x="10513" y="10149"/>
                    </a:moveTo>
                    <a:lnTo>
                      <a:pt x="31174" y="10149"/>
                    </a:lnTo>
                    <a:lnTo>
                      <a:pt x="31174" y="30810"/>
                    </a:lnTo>
                    <a:lnTo>
                      <a:pt x="10513" y="3081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任意多边形: 形状 191"/>
              <p:cNvSpPr/>
              <p:nvPr/>
            </p:nvSpPr>
            <p:spPr>
              <a:xfrm>
                <a:off x="6642719" y="2690265"/>
                <a:ext cx="41321" cy="41321"/>
              </a:xfrm>
              <a:custGeom>
                <a:avLst/>
                <a:gdLst>
                  <a:gd name="connsiteX0" fmla="*/ 5195 w 41321"/>
                  <a:gd name="connsiteY0" fmla="*/ 41321 h 41321"/>
                  <a:gd name="connsiteX1" fmla="*/ 36126 w 41321"/>
                  <a:gd name="connsiteY1" fmla="*/ 41321 h 41321"/>
                  <a:gd name="connsiteX2" fmla="*/ 41321 w 41321"/>
                  <a:gd name="connsiteY2" fmla="*/ 36126 h 41321"/>
                  <a:gd name="connsiteX3" fmla="*/ 41321 w 41321"/>
                  <a:gd name="connsiteY3" fmla="*/ 5195 h 41321"/>
                  <a:gd name="connsiteX4" fmla="*/ 36126 w 41321"/>
                  <a:gd name="connsiteY4" fmla="*/ 0 h 41321"/>
                  <a:gd name="connsiteX5" fmla="*/ 5195 w 41321"/>
                  <a:gd name="connsiteY5" fmla="*/ 0 h 41321"/>
                  <a:gd name="connsiteX6" fmla="*/ 0 w 41321"/>
                  <a:gd name="connsiteY6" fmla="*/ 5195 h 41321"/>
                  <a:gd name="connsiteX7" fmla="*/ 0 w 41321"/>
                  <a:gd name="connsiteY7" fmla="*/ 36126 h 41321"/>
                  <a:gd name="connsiteX8" fmla="*/ 5195 w 41321"/>
                  <a:gd name="connsiteY8" fmla="*/ 41321 h 41321"/>
                  <a:gd name="connsiteX9" fmla="*/ 10391 w 41321"/>
                  <a:gd name="connsiteY9" fmla="*/ 10391 h 41321"/>
                  <a:gd name="connsiteX10" fmla="*/ 31051 w 41321"/>
                  <a:gd name="connsiteY10" fmla="*/ 10391 h 41321"/>
                  <a:gd name="connsiteX11" fmla="*/ 31051 w 41321"/>
                  <a:gd name="connsiteY11" fmla="*/ 30930 h 41321"/>
                  <a:gd name="connsiteX12" fmla="*/ 10391 w 41321"/>
                  <a:gd name="connsiteY12" fmla="*/ 3093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21" h="41321">
                    <a:moveTo>
                      <a:pt x="5195" y="41321"/>
                    </a:moveTo>
                    <a:lnTo>
                      <a:pt x="36126" y="41321"/>
                    </a:lnTo>
                    <a:cubicBezTo>
                      <a:pt x="38989" y="41321"/>
                      <a:pt x="41321" y="38989"/>
                      <a:pt x="41321" y="36126"/>
                    </a:cubicBezTo>
                    <a:lnTo>
                      <a:pt x="41321" y="5195"/>
                    </a:lnTo>
                    <a:cubicBezTo>
                      <a:pt x="41321" y="2332"/>
                      <a:pt x="39001" y="0"/>
                      <a:pt x="36126" y="0"/>
                    </a:cubicBez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36126"/>
                    </a:lnTo>
                    <a:cubicBezTo>
                      <a:pt x="0" y="38989"/>
                      <a:pt x="2332" y="41321"/>
                      <a:pt x="5195" y="41321"/>
                    </a:cubicBezTo>
                    <a:close/>
                    <a:moveTo>
                      <a:pt x="10391" y="10391"/>
                    </a:moveTo>
                    <a:lnTo>
                      <a:pt x="31051" y="10391"/>
                    </a:lnTo>
                    <a:lnTo>
                      <a:pt x="31051" y="30930"/>
                    </a:lnTo>
                    <a:lnTo>
                      <a:pt x="10391" y="3093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任意多边形: 形状 192"/>
              <p:cNvSpPr/>
              <p:nvPr/>
            </p:nvSpPr>
            <p:spPr>
              <a:xfrm>
                <a:off x="6642719" y="2638674"/>
                <a:ext cx="41321" cy="41321"/>
              </a:xfrm>
              <a:custGeom>
                <a:avLst/>
                <a:gdLst>
                  <a:gd name="connsiteX0" fmla="*/ 5195 w 41321"/>
                  <a:gd name="connsiteY0" fmla="*/ 41321 h 41321"/>
                  <a:gd name="connsiteX1" fmla="*/ 36126 w 41321"/>
                  <a:gd name="connsiteY1" fmla="*/ 41321 h 41321"/>
                  <a:gd name="connsiteX2" fmla="*/ 41321 w 41321"/>
                  <a:gd name="connsiteY2" fmla="*/ 36126 h 41321"/>
                  <a:gd name="connsiteX3" fmla="*/ 41321 w 41321"/>
                  <a:gd name="connsiteY3" fmla="*/ 5195 h 41321"/>
                  <a:gd name="connsiteX4" fmla="*/ 36126 w 41321"/>
                  <a:gd name="connsiteY4" fmla="*/ 0 h 41321"/>
                  <a:gd name="connsiteX5" fmla="*/ 5195 w 41321"/>
                  <a:gd name="connsiteY5" fmla="*/ 0 h 41321"/>
                  <a:gd name="connsiteX6" fmla="*/ 0 w 41321"/>
                  <a:gd name="connsiteY6" fmla="*/ 5195 h 41321"/>
                  <a:gd name="connsiteX7" fmla="*/ 0 w 41321"/>
                  <a:gd name="connsiteY7" fmla="*/ 36126 h 41321"/>
                  <a:gd name="connsiteX8" fmla="*/ 5195 w 41321"/>
                  <a:gd name="connsiteY8" fmla="*/ 41321 h 41321"/>
                  <a:gd name="connsiteX9" fmla="*/ 10391 w 41321"/>
                  <a:gd name="connsiteY9" fmla="*/ 10270 h 41321"/>
                  <a:gd name="connsiteX10" fmla="*/ 31051 w 41321"/>
                  <a:gd name="connsiteY10" fmla="*/ 10270 h 41321"/>
                  <a:gd name="connsiteX11" fmla="*/ 31051 w 41321"/>
                  <a:gd name="connsiteY11" fmla="*/ 30930 h 41321"/>
                  <a:gd name="connsiteX12" fmla="*/ 10391 w 41321"/>
                  <a:gd name="connsiteY12" fmla="*/ 30930 h 4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21" h="41321">
                    <a:moveTo>
                      <a:pt x="5195" y="41321"/>
                    </a:moveTo>
                    <a:lnTo>
                      <a:pt x="36126" y="41321"/>
                    </a:lnTo>
                    <a:cubicBezTo>
                      <a:pt x="38989" y="41321"/>
                      <a:pt x="41321" y="38989"/>
                      <a:pt x="41321" y="36126"/>
                    </a:cubicBezTo>
                    <a:lnTo>
                      <a:pt x="41321" y="5195"/>
                    </a:lnTo>
                    <a:cubicBezTo>
                      <a:pt x="41321" y="2332"/>
                      <a:pt x="39001" y="0"/>
                      <a:pt x="36126" y="0"/>
                    </a:cubicBez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36126"/>
                    </a:lnTo>
                    <a:cubicBezTo>
                      <a:pt x="0" y="38989"/>
                      <a:pt x="2332" y="41321"/>
                      <a:pt x="5195" y="41321"/>
                    </a:cubicBezTo>
                    <a:close/>
                    <a:moveTo>
                      <a:pt x="10391" y="10270"/>
                    </a:moveTo>
                    <a:lnTo>
                      <a:pt x="31051" y="10270"/>
                    </a:lnTo>
                    <a:lnTo>
                      <a:pt x="31051" y="30930"/>
                    </a:lnTo>
                    <a:lnTo>
                      <a:pt x="10391" y="30930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任意多边形: 形状 193"/>
              <p:cNvSpPr/>
              <p:nvPr/>
            </p:nvSpPr>
            <p:spPr>
              <a:xfrm>
                <a:off x="6642719" y="2741856"/>
                <a:ext cx="41321" cy="61981"/>
              </a:xfrm>
              <a:custGeom>
                <a:avLst/>
                <a:gdLst>
                  <a:gd name="connsiteX0" fmla="*/ 5195 w 41321"/>
                  <a:gd name="connsiteY0" fmla="*/ 61982 h 61981"/>
                  <a:gd name="connsiteX1" fmla="*/ 36126 w 41321"/>
                  <a:gd name="connsiteY1" fmla="*/ 61982 h 61981"/>
                  <a:gd name="connsiteX2" fmla="*/ 41321 w 41321"/>
                  <a:gd name="connsiteY2" fmla="*/ 56786 h 61981"/>
                  <a:gd name="connsiteX3" fmla="*/ 41321 w 41321"/>
                  <a:gd name="connsiteY3" fmla="*/ 5195 h 61981"/>
                  <a:gd name="connsiteX4" fmla="*/ 36126 w 41321"/>
                  <a:gd name="connsiteY4" fmla="*/ 0 h 61981"/>
                  <a:gd name="connsiteX5" fmla="*/ 5195 w 41321"/>
                  <a:gd name="connsiteY5" fmla="*/ 0 h 61981"/>
                  <a:gd name="connsiteX6" fmla="*/ 0 w 41321"/>
                  <a:gd name="connsiteY6" fmla="*/ 5195 h 61981"/>
                  <a:gd name="connsiteX7" fmla="*/ 0 w 41321"/>
                  <a:gd name="connsiteY7" fmla="*/ 56786 h 61981"/>
                  <a:gd name="connsiteX8" fmla="*/ 5195 w 41321"/>
                  <a:gd name="connsiteY8" fmla="*/ 61982 h 61981"/>
                  <a:gd name="connsiteX9" fmla="*/ 10391 w 41321"/>
                  <a:gd name="connsiteY9" fmla="*/ 10391 h 61981"/>
                  <a:gd name="connsiteX10" fmla="*/ 31051 w 41321"/>
                  <a:gd name="connsiteY10" fmla="*/ 10391 h 61981"/>
                  <a:gd name="connsiteX11" fmla="*/ 31051 w 41321"/>
                  <a:gd name="connsiteY11" fmla="*/ 51712 h 61981"/>
                  <a:gd name="connsiteX12" fmla="*/ 10391 w 41321"/>
                  <a:gd name="connsiteY12" fmla="*/ 51712 h 6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21" h="61981">
                    <a:moveTo>
                      <a:pt x="5195" y="61982"/>
                    </a:moveTo>
                    <a:lnTo>
                      <a:pt x="36126" y="61982"/>
                    </a:lnTo>
                    <a:cubicBezTo>
                      <a:pt x="38989" y="61982"/>
                      <a:pt x="41321" y="59650"/>
                      <a:pt x="41321" y="56786"/>
                    </a:cubicBezTo>
                    <a:lnTo>
                      <a:pt x="41321" y="5195"/>
                    </a:lnTo>
                    <a:cubicBezTo>
                      <a:pt x="41321" y="2332"/>
                      <a:pt x="39001" y="0"/>
                      <a:pt x="36126" y="0"/>
                    </a:cubicBez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56786"/>
                    </a:lnTo>
                    <a:cubicBezTo>
                      <a:pt x="0" y="59650"/>
                      <a:pt x="2332" y="61982"/>
                      <a:pt x="5195" y="61982"/>
                    </a:cubicBezTo>
                    <a:close/>
                    <a:moveTo>
                      <a:pt x="10391" y="10391"/>
                    </a:moveTo>
                    <a:lnTo>
                      <a:pt x="31051" y="10391"/>
                    </a:lnTo>
                    <a:lnTo>
                      <a:pt x="31051" y="51712"/>
                    </a:lnTo>
                    <a:lnTo>
                      <a:pt x="10391" y="51712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任意多边形: 形状 194"/>
              <p:cNvSpPr/>
              <p:nvPr/>
            </p:nvSpPr>
            <p:spPr>
              <a:xfrm>
                <a:off x="6488368" y="2494169"/>
                <a:ext cx="309788" cy="309728"/>
              </a:xfrm>
              <a:custGeom>
                <a:avLst/>
                <a:gdLst>
                  <a:gd name="connsiteX0" fmla="*/ 304049 w 309788"/>
                  <a:gd name="connsiteY0" fmla="*/ 299398 h 309728"/>
                  <a:gd name="connsiteX1" fmla="*/ 273118 w 309788"/>
                  <a:gd name="connsiteY1" fmla="*/ 299398 h 309728"/>
                  <a:gd name="connsiteX2" fmla="*/ 273118 w 309788"/>
                  <a:gd name="connsiteY2" fmla="*/ 129040 h 309728"/>
                  <a:gd name="connsiteX3" fmla="*/ 267923 w 309788"/>
                  <a:gd name="connsiteY3" fmla="*/ 123844 h 309728"/>
                  <a:gd name="connsiteX4" fmla="*/ 195430 w 309788"/>
                  <a:gd name="connsiteY4" fmla="*/ 123844 h 309728"/>
                  <a:gd name="connsiteX5" fmla="*/ 195430 w 309788"/>
                  <a:gd name="connsiteY5" fmla="*/ 5076 h 309728"/>
                  <a:gd name="connsiteX6" fmla="*/ 190355 w 309788"/>
                  <a:gd name="connsiteY6" fmla="*/ 2 h 309728"/>
                  <a:gd name="connsiteX7" fmla="*/ 190235 w 309788"/>
                  <a:gd name="connsiteY7" fmla="*/ 2 h 309728"/>
                  <a:gd name="connsiteX8" fmla="*/ 56122 w 309788"/>
                  <a:gd name="connsiteY8" fmla="*/ 2 h 309728"/>
                  <a:gd name="connsiteX9" fmla="*/ 50927 w 309788"/>
                  <a:gd name="connsiteY9" fmla="*/ 4955 h 309728"/>
                  <a:gd name="connsiteX10" fmla="*/ 50927 w 309788"/>
                  <a:gd name="connsiteY10" fmla="*/ 5076 h 309728"/>
                  <a:gd name="connsiteX11" fmla="*/ 50927 w 309788"/>
                  <a:gd name="connsiteY11" fmla="*/ 299398 h 309728"/>
                  <a:gd name="connsiteX12" fmla="*/ 4410 w 309788"/>
                  <a:gd name="connsiteY12" fmla="*/ 299398 h 309728"/>
                  <a:gd name="connsiteX13" fmla="*/ 61 w 309788"/>
                  <a:gd name="connsiteY13" fmla="*/ 305319 h 309728"/>
                  <a:gd name="connsiteX14" fmla="*/ 4410 w 309788"/>
                  <a:gd name="connsiteY14" fmla="*/ 309668 h 309728"/>
                  <a:gd name="connsiteX15" fmla="*/ 303807 w 309788"/>
                  <a:gd name="connsiteY15" fmla="*/ 309668 h 309728"/>
                  <a:gd name="connsiteX16" fmla="*/ 309727 w 309788"/>
                  <a:gd name="connsiteY16" fmla="*/ 305319 h 309728"/>
                  <a:gd name="connsiteX17" fmla="*/ 305390 w 309788"/>
                  <a:gd name="connsiteY17" fmla="*/ 299398 h 309728"/>
                  <a:gd name="connsiteX18" fmla="*/ 303807 w 309788"/>
                  <a:gd name="connsiteY18" fmla="*/ 299398 h 309728"/>
                  <a:gd name="connsiteX19" fmla="*/ 128615 w 309788"/>
                  <a:gd name="connsiteY19" fmla="*/ 129040 h 309728"/>
                  <a:gd name="connsiteX20" fmla="*/ 128615 w 309788"/>
                  <a:gd name="connsiteY20" fmla="*/ 299398 h 309728"/>
                  <a:gd name="connsiteX21" fmla="*/ 61438 w 309788"/>
                  <a:gd name="connsiteY21" fmla="*/ 299398 h 309728"/>
                  <a:gd name="connsiteX22" fmla="*/ 61438 w 309788"/>
                  <a:gd name="connsiteY22" fmla="*/ 10272 h 309728"/>
                  <a:gd name="connsiteX23" fmla="*/ 185402 w 309788"/>
                  <a:gd name="connsiteY23" fmla="*/ 10272 h 309728"/>
                  <a:gd name="connsiteX24" fmla="*/ 185402 w 309788"/>
                  <a:gd name="connsiteY24" fmla="*/ 123844 h 309728"/>
                  <a:gd name="connsiteX25" fmla="*/ 133207 w 309788"/>
                  <a:gd name="connsiteY25" fmla="*/ 123844 h 309728"/>
                  <a:gd name="connsiteX26" fmla="*/ 128615 w 309788"/>
                  <a:gd name="connsiteY26" fmla="*/ 129040 h 309728"/>
                  <a:gd name="connsiteX27" fmla="*/ 262728 w 309788"/>
                  <a:gd name="connsiteY27" fmla="*/ 299398 h 309728"/>
                  <a:gd name="connsiteX28" fmla="*/ 138885 w 309788"/>
                  <a:gd name="connsiteY28" fmla="*/ 299398 h 309728"/>
                  <a:gd name="connsiteX29" fmla="*/ 138885 w 309788"/>
                  <a:gd name="connsiteY29" fmla="*/ 134114 h 309728"/>
                  <a:gd name="connsiteX30" fmla="*/ 262728 w 309788"/>
                  <a:gd name="connsiteY30" fmla="*/ 134114 h 30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09788" h="309728">
                    <a:moveTo>
                      <a:pt x="304049" y="299398"/>
                    </a:moveTo>
                    <a:lnTo>
                      <a:pt x="273118" y="299398"/>
                    </a:lnTo>
                    <a:lnTo>
                      <a:pt x="273118" y="129040"/>
                    </a:lnTo>
                    <a:cubicBezTo>
                      <a:pt x="273118" y="126176"/>
                      <a:pt x="270786" y="123844"/>
                      <a:pt x="267923" y="123844"/>
                    </a:cubicBezTo>
                    <a:lnTo>
                      <a:pt x="195430" y="123844"/>
                    </a:lnTo>
                    <a:lnTo>
                      <a:pt x="195430" y="5076"/>
                    </a:lnTo>
                    <a:cubicBezTo>
                      <a:pt x="195430" y="2273"/>
                      <a:pt x="193158" y="2"/>
                      <a:pt x="190355" y="2"/>
                    </a:cubicBezTo>
                    <a:cubicBezTo>
                      <a:pt x="190319" y="2"/>
                      <a:pt x="190271" y="2"/>
                      <a:pt x="190235" y="2"/>
                    </a:cubicBezTo>
                    <a:lnTo>
                      <a:pt x="56122" y="2"/>
                    </a:lnTo>
                    <a:cubicBezTo>
                      <a:pt x="53319" y="-71"/>
                      <a:pt x="50999" y="2152"/>
                      <a:pt x="50927" y="4955"/>
                    </a:cubicBezTo>
                    <a:cubicBezTo>
                      <a:pt x="50927" y="4992"/>
                      <a:pt x="50927" y="5040"/>
                      <a:pt x="50927" y="5076"/>
                    </a:cubicBezTo>
                    <a:lnTo>
                      <a:pt x="50927" y="299398"/>
                    </a:lnTo>
                    <a:lnTo>
                      <a:pt x="4410" y="299398"/>
                    </a:lnTo>
                    <a:cubicBezTo>
                      <a:pt x="1571" y="299833"/>
                      <a:pt x="-374" y="302491"/>
                      <a:pt x="61" y="305319"/>
                    </a:cubicBezTo>
                    <a:cubicBezTo>
                      <a:pt x="411" y="307566"/>
                      <a:pt x="2163" y="309318"/>
                      <a:pt x="4410" y="309668"/>
                    </a:cubicBezTo>
                    <a:lnTo>
                      <a:pt x="303807" y="309668"/>
                    </a:lnTo>
                    <a:cubicBezTo>
                      <a:pt x="306647" y="310103"/>
                      <a:pt x="309292" y="308158"/>
                      <a:pt x="309727" y="305319"/>
                    </a:cubicBezTo>
                    <a:cubicBezTo>
                      <a:pt x="310162" y="302491"/>
                      <a:pt x="308217" y="299833"/>
                      <a:pt x="305390" y="299398"/>
                    </a:cubicBezTo>
                    <a:cubicBezTo>
                      <a:pt x="304858" y="299314"/>
                      <a:pt x="304327" y="299314"/>
                      <a:pt x="303807" y="299398"/>
                    </a:cubicBezTo>
                    <a:close/>
                    <a:moveTo>
                      <a:pt x="128615" y="129040"/>
                    </a:moveTo>
                    <a:lnTo>
                      <a:pt x="128615" y="299398"/>
                    </a:lnTo>
                    <a:lnTo>
                      <a:pt x="61438" y="299398"/>
                    </a:lnTo>
                    <a:lnTo>
                      <a:pt x="61438" y="10272"/>
                    </a:lnTo>
                    <a:lnTo>
                      <a:pt x="185402" y="10272"/>
                    </a:lnTo>
                    <a:lnTo>
                      <a:pt x="185402" y="123844"/>
                    </a:lnTo>
                    <a:lnTo>
                      <a:pt x="133207" y="123844"/>
                    </a:lnTo>
                    <a:cubicBezTo>
                      <a:pt x="130548" y="124098"/>
                      <a:pt x="128543" y="126369"/>
                      <a:pt x="128615" y="129040"/>
                    </a:cubicBezTo>
                    <a:close/>
                    <a:moveTo>
                      <a:pt x="262728" y="299398"/>
                    </a:moveTo>
                    <a:lnTo>
                      <a:pt x="138885" y="299398"/>
                    </a:lnTo>
                    <a:lnTo>
                      <a:pt x="138885" y="134114"/>
                    </a:lnTo>
                    <a:lnTo>
                      <a:pt x="262728" y="134114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任意多边形: 形状 195"/>
              <p:cNvSpPr/>
              <p:nvPr/>
            </p:nvSpPr>
            <p:spPr>
              <a:xfrm>
                <a:off x="6564183" y="2742097"/>
                <a:ext cx="41203" cy="61981"/>
              </a:xfrm>
              <a:custGeom>
                <a:avLst/>
                <a:gdLst>
                  <a:gd name="connsiteX0" fmla="*/ 36128 w 41203"/>
                  <a:gd name="connsiteY0" fmla="*/ 0 h 61981"/>
                  <a:gd name="connsiteX1" fmla="*/ 5076 w 41203"/>
                  <a:gd name="connsiteY1" fmla="*/ 0 h 61981"/>
                  <a:gd name="connsiteX2" fmla="*/ 2 w 41203"/>
                  <a:gd name="connsiteY2" fmla="*/ 5074 h 61981"/>
                  <a:gd name="connsiteX3" fmla="*/ 2 w 41203"/>
                  <a:gd name="connsiteY3" fmla="*/ 5195 h 61981"/>
                  <a:gd name="connsiteX4" fmla="*/ 2 w 41203"/>
                  <a:gd name="connsiteY4" fmla="*/ 56786 h 61981"/>
                  <a:gd name="connsiteX5" fmla="*/ 4955 w 41203"/>
                  <a:gd name="connsiteY5" fmla="*/ 61982 h 61981"/>
                  <a:gd name="connsiteX6" fmla="*/ 5076 w 41203"/>
                  <a:gd name="connsiteY6" fmla="*/ 61982 h 61981"/>
                  <a:gd name="connsiteX7" fmla="*/ 36128 w 41203"/>
                  <a:gd name="connsiteY7" fmla="*/ 61982 h 61981"/>
                  <a:gd name="connsiteX8" fmla="*/ 41202 w 41203"/>
                  <a:gd name="connsiteY8" fmla="*/ 56907 h 61981"/>
                  <a:gd name="connsiteX9" fmla="*/ 41202 w 41203"/>
                  <a:gd name="connsiteY9" fmla="*/ 56786 h 61981"/>
                  <a:gd name="connsiteX10" fmla="*/ 41202 w 41203"/>
                  <a:gd name="connsiteY10" fmla="*/ 5195 h 61981"/>
                  <a:gd name="connsiteX11" fmla="*/ 36248 w 41203"/>
                  <a:gd name="connsiteY11" fmla="*/ 0 h 61981"/>
                  <a:gd name="connsiteX12" fmla="*/ 36128 w 41203"/>
                  <a:gd name="connsiteY12" fmla="*/ 0 h 61981"/>
                  <a:gd name="connsiteX13" fmla="*/ 30811 w 41203"/>
                  <a:gd name="connsiteY13" fmla="*/ 51712 h 61981"/>
                  <a:gd name="connsiteX14" fmla="*/ 10392 w 41203"/>
                  <a:gd name="connsiteY14" fmla="*/ 51712 h 61981"/>
                  <a:gd name="connsiteX15" fmla="*/ 10392 w 41203"/>
                  <a:gd name="connsiteY15" fmla="*/ 9545 h 61981"/>
                  <a:gd name="connsiteX16" fmla="*/ 30811 w 41203"/>
                  <a:gd name="connsiteY16" fmla="*/ 9545 h 6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1203" h="61981">
                    <a:moveTo>
                      <a:pt x="36128" y="0"/>
                    </a:moveTo>
                    <a:lnTo>
                      <a:pt x="5076" y="0"/>
                    </a:lnTo>
                    <a:cubicBezTo>
                      <a:pt x="2273" y="0"/>
                      <a:pt x="2" y="2271"/>
                      <a:pt x="2" y="5074"/>
                    </a:cubicBezTo>
                    <a:cubicBezTo>
                      <a:pt x="2" y="5111"/>
                      <a:pt x="2" y="5159"/>
                      <a:pt x="2" y="5195"/>
                    </a:cubicBezTo>
                    <a:lnTo>
                      <a:pt x="2" y="56786"/>
                    </a:lnTo>
                    <a:cubicBezTo>
                      <a:pt x="-71" y="59589"/>
                      <a:pt x="2152" y="61909"/>
                      <a:pt x="4955" y="61982"/>
                    </a:cubicBezTo>
                    <a:cubicBezTo>
                      <a:pt x="4992" y="61982"/>
                      <a:pt x="5040" y="61982"/>
                      <a:pt x="5076" y="61982"/>
                    </a:cubicBezTo>
                    <a:lnTo>
                      <a:pt x="36128" y="61982"/>
                    </a:lnTo>
                    <a:cubicBezTo>
                      <a:pt x="38931" y="61982"/>
                      <a:pt x="41202" y="59710"/>
                      <a:pt x="41202" y="56907"/>
                    </a:cubicBezTo>
                    <a:cubicBezTo>
                      <a:pt x="41202" y="56871"/>
                      <a:pt x="41202" y="56823"/>
                      <a:pt x="41202" y="56786"/>
                    </a:cubicBezTo>
                    <a:lnTo>
                      <a:pt x="41202" y="5195"/>
                    </a:lnTo>
                    <a:cubicBezTo>
                      <a:pt x="41274" y="2392"/>
                      <a:pt x="39051" y="72"/>
                      <a:pt x="36248" y="0"/>
                    </a:cubicBezTo>
                    <a:cubicBezTo>
                      <a:pt x="36212" y="0"/>
                      <a:pt x="36164" y="0"/>
                      <a:pt x="36128" y="0"/>
                    </a:cubicBezTo>
                    <a:close/>
                    <a:moveTo>
                      <a:pt x="30811" y="51712"/>
                    </a:moveTo>
                    <a:lnTo>
                      <a:pt x="10392" y="51712"/>
                    </a:lnTo>
                    <a:lnTo>
                      <a:pt x="10392" y="9545"/>
                    </a:lnTo>
                    <a:lnTo>
                      <a:pt x="30811" y="9545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任意多边形: 形状 196"/>
              <p:cNvSpPr/>
              <p:nvPr/>
            </p:nvSpPr>
            <p:spPr>
              <a:xfrm>
                <a:off x="6673528" y="2543828"/>
                <a:ext cx="76118" cy="74184"/>
              </a:xfrm>
              <a:custGeom>
                <a:avLst/>
                <a:gdLst>
                  <a:gd name="connsiteX0" fmla="*/ 65365 w 76118"/>
                  <a:gd name="connsiteY0" fmla="*/ 0 h 74184"/>
                  <a:gd name="connsiteX1" fmla="*/ 0 w 76118"/>
                  <a:gd name="connsiteY1" fmla="*/ 0 h 74184"/>
                  <a:gd name="connsiteX2" fmla="*/ 0 w 76118"/>
                  <a:gd name="connsiteY2" fmla="*/ 74185 h 74184"/>
                  <a:gd name="connsiteX3" fmla="*/ 76118 w 76118"/>
                  <a:gd name="connsiteY3" fmla="*/ 74185 h 74184"/>
                  <a:gd name="connsiteX4" fmla="*/ 76118 w 76118"/>
                  <a:gd name="connsiteY4" fmla="*/ 10874 h 74184"/>
                  <a:gd name="connsiteX5" fmla="*/ 65486 w 76118"/>
                  <a:gd name="connsiteY5" fmla="*/ 0 h 74184"/>
                  <a:gd name="connsiteX6" fmla="*/ 65365 w 76118"/>
                  <a:gd name="connsiteY6" fmla="*/ 0 h 74184"/>
                  <a:gd name="connsiteX7" fmla="*/ 64156 w 76118"/>
                  <a:gd name="connsiteY7" fmla="*/ 72493 h 74184"/>
                  <a:gd name="connsiteX8" fmla="*/ 10512 w 76118"/>
                  <a:gd name="connsiteY8" fmla="*/ 72493 h 74184"/>
                  <a:gd name="connsiteX9" fmla="*/ 10512 w 76118"/>
                  <a:gd name="connsiteY9" fmla="*/ 12082 h 74184"/>
                  <a:gd name="connsiteX10" fmla="*/ 64156 w 76118"/>
                  <a:gd name="connsiteY10" fmla="*/ 12082 h 7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118" h="74184">
                    <a:moveTo>
                      <a:pt x="65365" y="0"/>
                    </a:moveTo>
                    <a:lnTo>
                      <a:pt x="0" y="0"/>
                    </a:lnTo>
                    <a:lnTo>
                      <a:pt x="0" y="74185"/>
                    </a:lnTo>
                    <a:lnTo>
                      <a:pt x="76118" y="74185"/>
                    </a:lnTo>
                    <a:lnTo>
                      <a:pt x="76118" y="10874"/>
                    </a:lnTo>
                    <a:cubicBezTo>
                      <a:pt x="76190" y="4930"/>
                      <a:pt x="71430" y="73"/>
                      <a:pt x="65486" y="0"/>
                    </a:cubicBezTo>
                    <a:cubicBezTo>
                      <a:pt x="65449" y="0"/>
                      <a:pt x="65401" y="0"/>
                      <a:pt x="65365" y="0"/>
                    </a:cubicBezTo>
                    <a:close/>
                    <a:moveTo>
                      <a:pt x="64156" y="72493"/>
                    </a:moveTo>
                    <a:lnTo>
                      <a:pt x="10512" y="72493"/>
                    </a:lnTo>
                    <a:lnTo>
                      <a:pt x="10512" y="12082"/>
                    </a:lnTo>
                    <a:lnTo>
                      <a:pt x="64156" y="12082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11352" y="5102"/>
              <a:ext cx="413" cy="414"/>
              <a:chOff x="7151499" y="3274801"/>
              <a:chExt cx="249255" cy="249738"/>
            </a:xfrm>
            <a:solidFill>
              <a:schemeClr val="accent4"/>
            </a:solidFill>
          </p:grpSpPr>
          <p:sp>
            <p:nvSpPr>
              <p:cNvPr id="198" name="任意多边形: 形状 197"/>
              <p:cNvSpPr/>
              <p:nvPr/>
            </p:nvSpPr>
            <p:spPr>
              <a:xfrm>
                <a:off x="7151499" y="3513666"/>
                <a:ext cx="249255" cy="10390"/>
              </a:xfrm>
              <a:custGeom>
                <a:avLst/>
                <a:gdLst>
                  <a:gd name="connsiteX0" fmla="*/ 244060 w 249255"/>
                  <a:gd name="connsiteY0" fmla="*/ 0 h 10390"/>
                  <a:gd name="connsiteX1" fmla="*/ 5196 w 249255"/>
                  <a:gd name="connsiteY1" fmla="*/ 0 h 10390"/>
                  <a:gd name="connsiteX2" fmla="*/ 0 w 249255"/>
                  <a:gd name="connsiteY2" fmla="*/ 5195 h 10390"/>
                  <a:gd name="connsiteX3" fmla="*/ 5196 w 249255"/>
                  <a:gd name="connsiteY3" fmla="*/ 10391 h 10390"/>
                  <a:gd name="connsiteX4" fmla="*/ 244060 w 249255"/>
                  <a:gd name="connsiteY4" fmla="*/ 10391 h 10390"/>
                  <a:gd name="connsiteX5" fmla="*/ 249256 w 249255"/>
                  <a:gd name="connsiteY5" fmla="*/ 5195 h 10390"/>
                  <a:gd name="connsiteX6" fmla="*/ 244060 w 249255"/>
                  <a:gd name="connsiteY6" fmla="*/ 0 h 1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9255" h="10390">
                    <a:moveTo>
                      <a:pt x="244060" y="0"/>
                    </a:moveTo>
                    <a:lnTo>
                      <a:pt x="5196" y="0"/>
                    </a:lnTo>
                    <a:cubicBezTo>
                      <a:pt x="2332" y="0"/>
                      <a:pt x="0" y="2332"/>
                      <a:pt x="0" y="5195"/>
                    </a:cubicBezTo>
                    <a:cubicBezTo>
                      <a:pt x="0" y="8059"/>
                      <a:pt x="2332" y="10391"/>
                      <a:pt x="5196" y="10391"/>
                    </a:cubicBezTo>
                    <a:lnTo>
                      <a:pt x="244060" y="10391"/>
                    </a:lnTo>
                    <a:cubicBezTo>
                      <a:pt x="246924" y="10391"/>
                      <a:pt x="249256" y="8059"/>
                      <a:pt x="249256" y="5195"/>
                    </a:cubicBezTo>
                    <a:cubicBezTo>
                      <a:pt x="249256" y="2332"/>
                      <a:pt x="246924" y="0"/>
                      <a:pt x="244060" y="0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任意多边形: 形状 198"/>
              <p:cNvSpPr/>
              <p:nvPr/>
            </p:nvSpPr>
            <p:spPr>
              <a:xfrm>
                <a:off x="7161890" y="3451322"/>
                <a:ext cx="41562" cy="72734"/>
              </a:xfrm>
              <a:custGeom>
                <a:avLst/>
                <a:gdLst>
                  <a:gd name="connsiteX0" fmla="*/ 36368 w 41562"/>
                  <a:gd name="connsiteY0" fmla="*/ 0 h 72734"/>
                  <a:gd name="connsiteX1" fmla="*/ 5195 w 41562"/>
                  <a:gd name="connsiteY1" fmla="*/ 0 h 72734"/>
                  <a:gd name="connsiteX2" fmla="*/ 0 w 41562"/>
                  <a:gd name="connsiteY2" fmla="*/ 5195 h 72734"/>
                  <a:gd name="connsiteX3" fmla="*/ 0 w 41562"/>
                  <a:gd name="connsiteY3" fmla="*/ 67539 h 72734"/>
                  <a:gd name="connsiteX4" fmla="*/ 5195 w 41562"/>
                  <a:gd name="connsiteY4" fmla="*/ 72735 h 72734"/>
                  <a:gd name="connsiteX5" fmla="*/ 36368 w 41562"/>
                  <a:gd name="connsiteY5" fmla="*/ 72735 h 72734"/>
                  <a:gd name="connsiteX6" fmla="*/ 41563 w 41562"/>
                  <a:gd name="connsiteY6" fmla="*/ 67539 h 72734"/>
                  <a:gd name="connsiteX7" fmla="*/ 41563 w 41562"/>
                  <a:gd name="connsiteY7" fmla="*/ 5195 h 72734"/>
                  <a:gd name="connsiteX8" fmla="*/ 36368 w 41562"/>
                  <a:gd name="connsiteY8" fmla="*/ 0 h 72734"/>
                  <a:gd name="connsiteX9" fmla="*/ 31172 w 41562"/>
                  <a:gd name="connsiteY9" fmla="*/ 62344 h 72734"/>
                  <a:gd name="connsiteX10" fmla="*/ 10391 w 41562"/>
                  <a:gd name="connsiteY10" fmla="*/ 62344 h 72734"/>
                  <a:gd name="connsiteX11" fmla="*/ 10391 w 41562"/>
                  <a:gd name="connsiteY11" fmla="*/ 10391 h 72734"/>
                  <a:gd name="connsiteX12" fmla="*/ 31172 w 41562"/>
                  <a:gd name="connsiteY12" fmla="*/ 10391 h 72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562" h="72734">
                    <a:moveTo>
                      <a:pt x="36368" y="0"/>
                    </a:move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67539"/>
                    </a:lnTo>
                    <a:cubicBezTo>
                      <a:pt x="0" y="70403"/>
                      <a:pt x="2332" y="72735"/>
                      <a:pt x="5195" y="72735"/>
                    </a:cubicBezTo>
                    <a:lnTo>
                      <a:pt x="36368" y="72735"/>
                    </a:lnTo>
                    <a:cubicBezTo>
                      <a:pt x="39231" y="72735"/>
                      <a:pt x="41563" y="70403"/>
                      <a:pt x="41563" y="67539"/>
                    </a:cubicBezTo>
                    <a:lnTo>
                      <a:pt x="41563" y="5195"/>
                    </a:lnTo>
                    <a:cubicBezTo>
                      <a:pt x="41563" y="2332"/>
                      <a:pt x="39231" y="0"/>
                      <a:pt x="36368" y="0"/>
                    </a:cubicBezTo>
                    <a:close/>
                    <a:moveTo>
                      <a:pt x="31172" y="62344"/>
                    </a:moveTo>
                    <a:lnTo>
                      <a:pt x="10391" y="62344"/>
                    </a:lnTo>
                    <a:lnTo>
                      <a:pt x="10391" y="10391"/>
                    </a:lnTo>
                    <a:lnTo>
                      <a:pt x="31172" y="10391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任意多边形: 形状 199"/>
              <p:cNvSpPr/>
              <p:nvPr/>
            </p:nvSpPr>
            <p:spPr>
              <a:xfrm>
                <a:off x="7224234" y="3399368"/>
                <a:ext cx="41441" cy="124688"/>
              </a:xfrm>
              <a:custGeom>
                <a:avLst/>
                <a:gdLst>
                  <a:gd name="connsiteX0" fmla="*/ 36247 w 41441"/>
                  <a:gd name="connsiteY0" fmla="*/ 0 h 124688"/>
                  <a:gd name="connsiteX1" fmla="*/ 5195 w 41441"/>
                  <a:gd name="connsiteY1" fmla="*/ 0 h 124688"/>
                  <a:gd name="connsiteX2" fmla="*/ 0 w 41441"/>
                  <a:gd name="connsiteY2" fmla="*/ 5195 h 124688"/>
                  <a:gd name="connsiteX3" fmla="*/ 0 w 41441"/>
                  <a:gd name="connsiteY3" fmla="*/ 119493 h 124688"/>
                  <a:gd name="connsiteX4" fmla="*/ 5195 w 41441"/>
                  <a:gd name="connsiteY4" fmla="*/ 124688 h 124688"/>
                  <a:gd name="connsiteX5" fmla="*/ 36247 w 41441"/>
                  <a:gd name="connsiteY5" fmla="*/ 124688 h 124688"/>
                  <a:gd name="connsiteX6" fmla="*/ 41442 w 41441"/>
                  <a:gd name="connsiteY6" fmla="*/ 119493 h 124688"/>
                  <a:gd name="connsiteX7" fmla="*/ 41442 w 41441"/>
                  <a:gd name="connsiteY7" fmla="*/ 5195 h 124688"/>
                  <a:gd name="connsiteX8" fmla="*/ 36247 w 41441"/>
                  <a:gd name="connsiteY8" fmla="*/ 0 h 124688"/>
                  <a:gd name="connsiteX9" fmla="*/ 31172 w 41441"/>
                  <a:gd name="connsiteY9" fmla="*/ 114298 h 124688"/>
                  <a:gd name="connsiteX10" fmla="*/ 10391 w 41441"/>
                  <a:gd name="connsiteY10" fmla="*/ 114298 h 124688"/>
                  <a:gd name="connsiteX11" fmla="*/ 10391 w 41441"/>
                  <a:gd name="connsiteY11" fmla="*/ 10391 h 124688"/>
                  <a:gd name="connsiteX12" fmla="*/ 31172 w 41441"/>
                  <a:gd name="connsiteY12" fmla="*/ 10391 h 124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441" h="124688">
                    <a:moveTo>
                      <a:pt x="36247" y="0"/>
                    </a:moveTo>
                    <a:lnTo>
                      <a:pt x="5195" y="0"/>
                    </a:lnTo>
                    <a:cubicBezTo>
                      <a:pt x="2332" y="0"/>
                      <a:pt x="0" y="2332"/>
                      <a:pt x="0" y="5195"/>
                    </a:cubicBezTo>
                    <a:lnTo>
                      <a:pt x="0" y="119493"/>
                    </a:lnTo>
                    <a:cubicBezTo>
                      <a:pt x="0" y="122356"/>
                      <a:pt x="2332" y="124688"/>
                      <a:pt x="5195" y="124688"/>
                    </a:cubicBezTo>
                    <a:lnTo>
                      <a:pt x="36247" y="124688"/>
                    </a:lnTo>
                    <a:cubicBezTo>
                      <a:pt x="39110" y="124688"/>
                      <a:pt x="41442" y="122356"/>
                      <a:pt x="41442" y="119493"/>
                    </a:cubicBezTo>
                    <a:lnTo>
                      <a:pt x="41442" y="5195"/>
                    </a:lnTo>
                    <a:cubicBezTo>
                      <a:pt x="41442" y="2332"/>
                      <a:pt x="39110" y="0"/>
                      <a:pt x="36247" y="0"/>
                    </a:cubicBezTo>
                    <a:close/>
                    <a:moveTo>
                      <a:pt x="31172" y="114298"/>
                    </a:moveTo>
                    <a:lnTo>
                      <a:pt x="10391" y="114298"/>
                    </a:lnTo>
                    <a:lnTo>
                      <a:pt x="10391" y="10391"/>
                    </a:lnTo>
                    <a:lnTo>
                      <a:pt x="31172" y="10391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任意多边形: 形状 200"/>
              <p:cNvSpPr/>
              <p:nvPr/>
            </p:nvSpPr>
            <p:spPr>
              <a:xfrm>
                <a:off x="7285974" y="3420149"/>
                <a:ext cx="41562" cy="103906"/>
              </a:xfrm>
              <a:custGeom>
                <a:avLst/>
                <a:gdLst>
                  <a:gd name="connsiteX0" fmla="*/ 36368 w 41562"/>
                  <a:gd name="connsiteY0" fmla="*/ 0 h 103906"/>
                  <a:gd name="connsiteX1" fmla="*/ 5196 w 41562"/>
                  <a:gd name="connsiteY1" fmla="*/ 0 h 103906"/>
                  <a:gd name="connsiteX2" fmla="*/ 0 w 41562"/>
                  <a:gd name="connsiteY2" fmla="*/ 5195 h 103906"/>
                  <a:gd name="connsiteX3" fmla="*/ 0 w 41562"/>
                  <a:gd name="connsiteY3" fmla="*/ 98711 h 103906"/>
                  <a:gd name="connsiteX4" fmla="*/ 5196 w 41562"/>
                  <a:gd name="connsiteY4" fmla="*/ 103907 h 103906"/>
                  <a:gd name="connsiteX5" fmla="*/ 36368 w 41562"/>
                  <a:gd name="connsiteY5" fmla="*/ 103907 h 103906"/>
                  <a:gd name="connsiteX6" fmla="*/ 41563 w 41562"/>
                  <a:gd name="connsiteY6" fmla="*/ 98711 h 103906"/>
                  <a:gd name="connsiteX7" fmla="*/ 41563 w 41562"/>
                  <a:gd name="connsiteY7" fmla="*/ 5195 h 103906"/>
                  <a:gd name="connsiteX8" fmla="*/ 36368 w 41562"/>
                  <a:gd name="connsiteY8" fmla="*/ 0 h 103906"/>
                  <a:gd name="connsiteX9" fmla="*/ 31172 w 41562"/>
                  <a:gd name="connsiteY9" fmla="*/ 93516 h 103906"/>
                  <a:gd name="connsiteX10" fmla="*/ 10391 w 41562"/>
                  <a:gd name="connsiteY10" fmla="*/ 93516 h 103906"/>
                  <a:gd name="connsiteX11" fmla="*/ 10391 w 41562"/>
                  <a:gd name="connsiteY11" fmla="*/ 10632 h 103906"/>
                  <a:gd name="connsiteX12" fmla="*/ 31172 w 41562"/>
                  <a:gd name="connsiteY12" fmla="*/ 10632 h 10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562" h="103906">
                    <a:moveTo>
                      <a:pt x="36368" y="0"/>
                    </a:moveTo>
                    <a:lnTo>
                      <a:pt x="5196" y="0"/>
                    </a:lnTo>
                    <a:cubicBezTo>
                      <a:pt x="2356" y="60"/>
                      <a:pt x="60" y="2356"/>
                      <a:pt x="0" y="5195"/>
                    </a:cubicBezTo>
                    <a:lnTo>
                      <a:pt x="0" y="98711"/>
                    </a:lnTo>
                    <a:cubicBezTo>
                      <a:pt x="0" y="101575"/>
                      <a:pt x="2320" y="103907"/>
                      <a:pt x="5196" y="103907"/>
                    </a:cubicBezTo>
                    <a:lnTo>
                      <a:pt x="36368" y="103907"/>
                    </a:lnTo>
                    <a:cubicBezTo>
                      <a:pt x="39231" y="103907"/>
                      <a:pt x="41563" y="101575"/>
                      <a:pt x="41563" y="98711"/>
                    </a:cubicBezTo>
                    <a:lnTo>
                      <a:pt x="41563" y="5195"/>
                    </a:lnTo>
                    <a:cubicBezTo>
                      <a:pt x="41563" y="2332"/>
                      <a:pt x="39231" y="0"/>
                      <a:pt x="36368" y="0"/>
                    </a:cubicBezTo>
                    <a:close/>
                    <a:moveTo>
                      <a:pt x="31172" y="93516"/>
                    </a:moveTo>
                    <a:lnTo>
                      <a:pt x="10391" y="93516"/>
                    </a:lnTo>
                    <a:lnTo>
                      <a:pt x="10391" y="10632"/>
                    </a:lnTo>
                    <a:lnTo>
                      <a:pt x="31172" y="10632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任意多边形: 形状 201"/>
              <p:cNvSpPr/>
              <p:nvPr/>
            </p:nvSpPr>
            <p:spPr>
              <a:xfrm>
                <a:off x="7348802" y="3358289"/>
                <a:ext cx="41562" cy="166250"/>
              </a:xfrm>
              <a:custGeom>
                <a:avLst/>
                <a:gdLst>
                  <a:gd name="connsiteX0" fmla="*/ 36368 w 41562"/>
                  <a:gd name="connsiteY0" fmla="*/ 0 h 166250"/>
                  <a:gd name="connsiteX1" fmla="*/ 5195 w 41562"/>
                  <a:gd name="connsiteY1" fmla="*/ 0 h 166250"/>
                  <a:gd name="connsiteX2" fmla="*/ 0 w 41562"/>
                  <a:gd name="connsiteY2" fmla="*/ 5195 h 166250"/>
                  <a:gd name="connsiteX3" fmla="*/ 0 w 41562"/>
                  <a:gd name="connsiteY3" fmla="*/ 161056 h 166250"/>
                  <a:gd name="connsiteX4" fmla="*/ 5195 w 41562"/>
                  <a:gd name="connsiteY4" fmla="*/ 166251 h 166250"/>
                  <a:gd name="connsiteX5" fmla="*/ 36368 w 41562"/>
                  <a:gd name="connsiteY5" fmla="*/ 166251 h 166250"/>
                  <a:gd name="connsiteX6" fmla="*/ 41563 w 41562"/>
                  <a:gd name="connsiteY6" fmla="*/ 161056 h 166250"/>
                  <a:gd name="connsiteX7" fmla="*/ 41563 w 41562"/>
                  <a:gd name="connsiteY7" fmla="*/ 5195 h 166250"/>
                  <a:gd name="connsiteX8" fmla="*/ 36368 w 41562"/>
                  <a:gd name="connsiteY8" fmla="*/ 0 h 166250"/>
                  <a:gd name="connsiteX9" fmla="*/ 31172 w 41562"/>
                  <a:gd name="connsiteY9" fmla="*/ 155860 h 166250"/>
                  <a:gd name="connsiteX10" fmla="*/ 10391 w 41562"/>
                  <a:gd name="connsiteY10" fmla="*/ 155860 h 166250"/>
                  <a:gd name="connsiteX11" fmla="*/ 10391 w 41562"/>
                  <a:gd name="connsiteY11" fmla="*/ 10874 h 166250"/>
                  <a:gd name="connsiteX12" fmla="*/ 31172 w 41562"/>
                  <a:gd name="connsiteY12" fmla="*/ 10874 h 16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562" h="166250">
                    <a:moveTo>
                      <a:pt x="36368" y="0"/>
                    </a:moveTo>
                    <a:lnTo>
                      <a:pt x="5195" y="0"/>
                    </a:lnTo>
                    <a:cubicBezTo>
                      <a:pt x="2356" y="60"/>
                      <a:pt x="60" y="2356"/>
                      <a:pt x="0" y="5195"/>
                    </a:cubicBezTo>
                    <a:lnTo>
                      <a:pt x="0" y="161056"/>
                    </a:lnTo>
                    <a:cubicBezTo>
                      <a:pt x="0" y="163919"/>
                      <a:pt x="2332" y="166251"/>
                      <a:pt x="5195" y="166251"/>
                    </a:cubicBezTo>
                    <a:lnTo>
                      <a:pt x="36368" y="166251"/>
                    </a:lnTo>
                    <a:cubicBezTo>
                      <a:pt x="39243" y="166251"/>
                      <a:pt x="41563" y="163919"/>
                      <a:pt x="41563" y="161056"/>
                    </a:cubicBezTo>
                    <a:lnTo>
                      <a:pt x="41563" y="5195"/>
                    </a:lnTo>
                    <a:cubicBezTo>
                      <a:pt x="41563" y="2332"/>
                      <a:pt x="39243" y="0"/>
                      <a:pt x="36368" y="0"/>
                    </a:cubicBezTo>
                    <a:close/>
                    <a:moveTo>
                      <a:pt x="31172" y="155860"/>
                    </a:moveTo>
                    <a:lnTo>
                      <a:pt x="10391" y="155860"/>
                    </a:lnTo>
                    <a:lnTo>
                      <a:pt x="10391" y="10874"/>
                    </a:lnTo>
                    <a:lnTo>
                      <a:pt x="31172" y="10874"/>
                    </a:ln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任意多边形: 形状 202"/>
              <p:cNvSpPr/>
              <p:nvPr/>
            </p:nvSpPr>
            <p:spPr>
              <a:xfrm>
                <a:off x="7161890" y="3368196"/>
                <a:ext cx="41562" cy="41562"/>
              </a:xfrm>
              <a:custGeom>
                <a:avLst/>
                <a:gdLst>
                  <a:gd name="connsiteX0" fmla="*/ 20781 w 41562"/>
                  <a:gd name="connsiteY0" fmla="*/ 0 h 41562"/>
                  <a:gd name="connsiteX1" fmla="*/ 0 w 41562"/>
                  <a:gd name="connsiteY1" fmla="*/ 20781 h 41562"/>
                  <a:gd name="connsiteX2" fmla="*/ 20781 w 41562"/>
                  <a:gd name="connsiteY2" fmla="*/ 41563 h 41562"/>
                  <a:gd name="connsiteX3" fmla="*/ 41563 w 41562"/>
                  <a:gd name="connsiteY3" fmla="*/ 20781 h 41562"/>
                  <a:gd name="connsiteX4" fmla="*/ 20781 w 41562"/>
                  <a:gd name="connsiteY4" fmla="*/ 0 h 41562"/>
                  <a:gd name="connsiteX5" fmla="*/ 20781 w 41562"/>
                  <a:gd name="connsiteY5" fmla="*/ 31172 h 41562"/>
                  <a:gd name="connsiteX6" fmla="*/ 10391 w 41562"/>
                  <a:gd name="connsiteY6" fmla="*/ 20781 h 41562"/>
                  <a:gd name="connsiteX7" fmla="*/ 20781 w 41562"/>
                  <a:gd name="connsiteY7" fmla="*/ 10391 h 41562"/>
                  <a:gd name="connsiteX8" fmla="*/ 31172 w 41562"/>
                  <a:gd name="connsiteY8" fmla="*/ 20781 h 41562"/>
                  <a:gd name="connsiteX9" fmla="*/ 20781 w 41562"/>
                  <a:gd name="connsiteY9" fmla="*/ 31172 h 4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62" h="41562">
                    <a:moveTo>
                      <a:pt x="20781" y="0"/>
                    </a:moveTo>
                    <a:cubicBezTo>
                      <a:pt x="9303" y="0"/>
                      <a:pt x="0" y="9303"/>
                      <a:pt x="0" y="20781"/>
                    </a:cubicBezTo>
                    <a:cubicBezTo>
                      <a:pt x="0" y="32259"/>
                      <a:pt x="9303" y="41563"/>
                      <a:pt x="20781" y="41563"/>
                    </a:cubicBezTo>
                    <a:cubicBezTo>
                      <a:pt x="32260" y="41563"/>
                      <a:pt x="41563" y="32259"/>
                      <a:pt x="41563" y="20781"/>
                    </a:cubicBezTo>
                    <a:cubicBezTo>
                      <a:pt x="41563" y="9303"/>
                      <a:pt x="32260" y="0"/>
                      <a:pt x="20781" y="0"/>
                    </a:cubicBezTo>
                    <a:close/>
                    <a:moveTo>
                      <a:pt x="20781" y="31172"/>
                    </a:moveTo>
                    <a:cubicBezTo>
                      <a:pt x="15042" y="31172"/>
                      <a:pt x="10391" y="26520"/>
                      <a:pt x="10391" y="20781"/>
                    </a:cubicBezTo>
                    <a:cubicBezTo>
                      <a:pt x="10391" y="15042"/>
                      <a:pt x="15042" y="10391"/>
                      <a:pt x="20781" y="10391"/>
                    </a:cubicBezTo>
                    <a:cubicBezTo>
                      <a:pt x="26520" y="10391"/>
                      <a:pt x="31172" y="15042"/>
                      <a:pt x="31172" y="20781"/>
                    </a:cubicBezTo>
                    <a:cubicBezTo>
                      <a:pt x="31172" y="26520"/>
                      <a:pt x="26520" y="31172"/>
                      <a:pt x="20781" y="31172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任意多边形: 形状 203"/>
              <p:cNvSpPr/>
              <p:nvPr/>
            </p:nvSpPr>
            <p:spPr>
              <a:xfrm>
                <a:off x="7224113" y="3316242"/>
                <a:ext cx="41563" cy="41563"/>
              </a:xfrm>
              <a:custGeom>
                <a:avLst/>
                <a:gdLst>
                  <a:gd name="connsiteX0" fmla="*/ 20903 w 41563"/>
                  <a:gd name="connsiteY0" fmla="*/ 0 h 41563"/>
                  <a:gd name="connsiteX1" fmla="*/ 0 w 41563"/>
                  <a:gd name="connsiteY1" fmla="*/ 20661 h 41563"/>
                  <a:gd name="connsiteX2" fmla="*/ 20661 w 41563"/>
                  <a:gd name="connsiteY2" fmla="*/ 41563 h 41563"/>
                  <a:gd name="connsiteX3" fmla="*/ 41563 w 41563"/>
                  <a:gd name="connsiteY3" fmla="*/ 20903 h 41563"/>
                  <a:gd name="connsiteX4" fmla="*/ 41563 w 41563"/>
                  <a:gd name="connsiteY4" fmla="*/ 20782 h 41563"/>
                  <a:gd name="connsiteX5" fmla="*/ 20903 w 41563"/>
                  <a:gd name="connsiteY5" fmla="*/ 0 h 41563"/>
                  <a:gd name="connsiteX6" fmla="*/ 20903 w 41563"/>
                  <a:gd name="connsiteY6" fmla="*/ 31172 h 41563"/>
                  <a:gd name="connsiteX7" fmla="*/ 10512 w 41563"/>
                  <a:gd name="connsiteY7" fmla="*/ 20782 h 41563"/>
                  <a:gd name="connsiteX8" fmla="*/ 20903 w 41563"/>
                  <a:gd name="connsiteY8" fmla="*/ 10391 h 41563"/>
                  <a:gd name="connsiteX9" fmla="*/ 31293 w 41563"/>
                  <a:gd name="connsiteY9" fmla="*/ 20782 h 41563"/>
                  <a:gd name="connsiteX10" fmla="*/ 20903 w 41563"/>
                  <a:gd name="connsiteY10" fmla="*/ 31172 h 4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563" h="41563">
                    <a:moveTo>
                      <a:pt x="20903" y="0"/>
                    </a:moveTo>
                    <a:cubicBezTo>
                      <a:pt x="9424" y="-72"/>
                      <a:pt x="73" y="9183"/>
                      <a:pt x="0" y="20661"/>
                    </a:cubicBezTo>
                    <a:cubicBezTo>
                      <a:pt x="-60" y="32139"/>
                      <a:pt x="9183" y="41491"/>
                      <a:pt x="20661" y="41563"/>
                    </a:cubicBezTo>
                    <a:cubicBezTo>
                      <a:pt x="32139" y="41623"/>
                      <a:pt x="41490" y="32381"/>
                      <a:pt x="41563" y="20903"/>
                    </a:cubicBezTo>
                    <a:cubicBezTo>
                      <a:pt x="41563" y="20866"/>
                      <a:pt x="41563" y="20818"/>
                      <a:pt x="41563" y="20782"/>
                    </a:cubicBezTo>
                    <a:cubicBezTo>
                      <a:pt x="41503" y="9376"/>
                      <a:pt x="32308" y="133"/>
                      <a:pt x="20903" y="0"/>
                    </a:cubicBezTo>
                    <a:close/>
                    <a:moveTo>
                      <a:pt x="20903" y="31172"/>
                    </a:moveTo>
                    <a:cubicBezTo>
                      <a:pt x="15164" y="31172"/>
                      <a:pt x="10512" y="26521"/>
                      <a:pt x="10512" y="20782"/>
                    </a:cubicBezTo>
                    <a:cubicBezTo>
                      <a:pt x="10512" y="15043"/>
                      <a:pt x="15164" y="10391"/>
                      <a:pt x="20903" y="10391"/>
                    </a:cubicBezTo>
                    <a:cubicBezTo>
                      <a:pt x="26642" y="10391"/>
                      <a:pt x="31293" y="15043"/>
                      <a:pt x="31293" y="20782"/>
                    </a:cubicBezTo>
                    <a:cubicBezTo>
                      <a:pt x="31293" y="26521"/>
                      <a:pt x="26642" y="31172"/>
                      <a:pt x="20903" y="31172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任意多边形: 形状 204"/>
              <p:cNvSpPr/>
              <p:nvPr/>
            </p:nvSpPr>
            <p:spPr>
              <a:xfrm>
                <a:off x="7286458" y="3337024"/>
                <a:ext cx="41562" cy="41562"/>
              </a:xfrm>
              <a:custGeom>
                <a:avLst/>
                <a:gdLst>
                  <a:gd name="connsiteX0" fmla="*/ 20781 w 41562"/>
                  <a:gd name="connsiteY0" fmla="*/ 0 h 41562"/>
                  <a:gd name="connsiteX1" fmla="*/ 0 w 41562"/>
                  <a:gd name="connsiteY1" fmla="*/ 20781 h 41562"/>
                  <a:gd name="connsiteX2" fmla="*/ 20781 w 41562"/>
                  <a:gd name="connsiteY2" fmla="*/ 41563 h 41562"/>
                  <a:gd name="connsiteX3" fmla="*/ 41563 w 41562"/>
                  <a:gd name="connsiteY3" fmla="*/ 20781 h 41562"/>
                  <a:gd name="connsiteX4" fmla="*/ 20781 w 41562"/>
                  <a:gd name="connsiteY4" fmla="*/ 0 h 41562"/>
                  <a:gd name="connsiteX5" fmla="*/ 20781 w 41562"/>
                  <a:gd name="connsiteY5" fmla="*/ 31172 h 41562"/>
                  <a:gd name="connsiteX6" fmla="*/ 10391 w 41562"/>
                  <a:gd name="connsiteY6" fmla="*/ 20781 h 41562"/>
                  <a:gd name="connsiteX7" fmla="*/ 20781 w 41562"/>
                  <a:gd name="connsiteY7" fmla="*/ 10391 h 41562"/>
                  <a:gd name="connsiteX8" fmla="*/ 31172 w 41562"/>
                  <a:gd name="connsiteY8" fmla="*/ 20781 h 41562"/>
                  <a:gd name="connsiteX9" fmla="*/ 20781 w 41562"/>
                  <a:gd name="connsiteY9" fmla="*/ 31172 h 4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62" h="41562">
                    <a:moveTo>
                      <a:pt x="20781" y="0"/>
                    </a:moveTo>
                    <a:cubicBezTo>
                      <a:pt x="9303" y="0"/>
                      <a:pt x="0" y="9303"/>
                      <a:pt x="0" y="20781"/>
                    </a:cubicBezTo>
                    <a:cubicBezTo>
                      <a:pt x="0" y="32259"/>
                      <a:pt x="9303" y="41563"/>
                      <a:pt x="20781" y="41563"/>
                    </a:cubicBezTo>
                    <a:cubicBezTo>
                      <a:pt x="32260" y="41563"/>
                      <a:pt x="41563" y="32259"/>
                      <a:pt x="41563" y="20781"/>
                    </a:cubicBezTo>
                    <a:cubicBezTo>
                      <a:pt x="41502" y="9327"/>
                      <a:pt x="32235" y="60"/>
                      <a:pt x="20781" y="0"/>
                    </a:cubicBezTo>
                    <a:close/>
                    <a:moveTo>
                      <a:pt x="20781" y="31172"/>
                    </a:moveTo>
                    <a:cubicBezTo>
                      <a:pt x="15042" y="31172"/>
                      <a:pt x="10391" y="26520"/>
                      <a:pt x="10391" y="20781"/>
                    </a:cubicBezTo>
                    <a:cubicBezTo>
                      <a:pt x="10391" y="15042"/>
                      <a:pt x="15042" y="10391"/>
                      <a:pt x="20781" y="10391"/>
                    </a:cubicBezTo>
                    <a:cubicBezTo>
                      <a:pt x="26520" y="10391"/>
                      <a:pt x="31172" y="15042"/>
                      <a:pt x="31172" y="20781"/>
                    </a:cubicBezTo>
                    <a:cubicBezTo>
                      <a:pt x="31172" y="26520"/>
                      <a:pt x="26520" y="31172"/>
                      <a:pt x="20781" y="31172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任意多边形: 形状 205"/>
              <p:cNvSpPr/>
              <p:nvPr/>
            </p:nvSpPr>
            <p:spPr>
              <a:xfrm>
                <a:off x="7348802" y="3274801"/>
                <a:ext cx="41562" cy="41562"/>
              </a:xfrm>
              <a:custGeom>
                <a:avLst/>
                <a:gdLst>
                  <a:gd name="connsiteX0" fmla="*/ 20781 w 41562"/>
                  <a:gd name="connsiteY0" fmla="*/ 0 h 41562"/>
                  <a:gd name="connsiteX1" fmla="*/ 0 w 41562"/>
                  <a:gd name="connsiteY1" fmla="*/ 20781 h 41562"/>
                  <a:gd name="connsiteX2" fmla="*/ 20781 w 41562"/>
                  <a:gd name="connsiteY2" fmla="*/ 41563 h 41562"/>
                  <a:gd name="connsiteX3" fmla="*/ 41563 w 41562"/>
                  <a:gd name="connsiteY3" fmla="*/ 20781 h 41562"/>
                  <a:gd name="connsiteX4" fmla="*/ 20781 w 41562"/>
                  <a:gd name="connsiteY4" fmla="*/ 0 h 41562"/>
                  <a:gd name="connsiteX5" fmla="*/ 20781 w 41562"/>
                  <a:gd name="connsiteY5" fmla="*/ 31051 h 41562"/>
                  <a:gd name="connsiteX6" fmla="*/ 10391 w 41562"/>
                  <a:gd name="connsiteY6" fmla="*/ 20661 h 41562"/>
                  <a:gd name="connsiteX7" fmla="*/ 20781 w 41562"/>
                  <a:gd name="connsiteY7" fmla="*/ 10270 h 41562"/>
                  <a:gd name="connsiteX8" fmla="*/ 31172 w 41562"/>
                  <a:gd name="connsiteY8" fmla="*/ 20661 h 41562"/>
                  <a:gd name="connsiteX9" fmla="*/ 31172 w 41562"/>
                  <a:gd name="connsiteY9" fmla="*/ 20781 h 41562"/>
                  <a:gd name="connsiteX10" fmla="*/ 20781 w 41562"/>
                  <a:gd name="connsiteY10" fmla="*/ 31051 h 4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562" h="41562">
                    <a:moveTo>
                      <a:pt x="20781" y="0"/>
                    </a:moveTo>
                    <a:cubicBezTo>
                      <a:pt x="9303" y="0"/>
                      <a:pt x="0" y="9303"/>
                      <a:pt x="0" y="20781"/>
                    </a:cubicBezTo>
                    <a:cubicBezTo>
                      <a:pt x="0" y="32259"/>
                      <a:pt x="9303" y="41563"/>
                      <a:pt x="20781" y="41563"/>
                    </a:cubicBezTo>
                    <a:cubicBezTo>
                      <a:pt x="32259" y="41563"/>
                      <a:pt x="41563" y="32259"/>
                      <a:pt x="41563" y="20781"/>
                    </a:cubicBezTo>
                    <a:cubicBezTo>
                      <a:pt x="41563" y="9303"/>
                      <a:pt x="32259" y="0"/>
                      <a:pt x="20781" y="0"/>
                    </a:cubicBezTo>
                    <a:close/>
                    <a:moveTo>
                      <a:pt x="20781" y="31051"/>
                    </a:moveTo>
                    <a:cubicBezTo>
                      <a:pt x="15042" y="31051"/>
                      <a:pt x="10391" y="26400"/>
                      <a:pt x="10391" y="20661"/>
                    </a:cubicBezTo>
                    <a:cubicBezTo>
                      <a:pt x="10391" y="14922"/>
                      <a:pt x="15042" y="10270"/>
                      <a:pt x="20781" y="10270"/>
                    </a:cubicBezTo>
                    <a:cubicBezTo>
                      <a:pt x="26520" y="10270"/>
                      <a:pt x="31172" y="14922"/>
                      <a:pt x="31172" y="20661"/>
                    </a:cubicBezTo>
                    <a:cubicBezTo>
                      <a:pt x="31172" y="20697"/>
                      <a:pt x="31172" y="20745"/>
                      <a:pt x="31172" y="20781"/>
                    </a:cubicBezTo>
                    <a:cubicBezTo>
                      <a:pt x="31112" y="26472"/>
                      <a:pt x="26472" y="31051"/>
                      <a:pt x="20781" y="31051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任意多边形: 形状 206"/>
              <p:cNvSpPr/>
              <p:nvPr/>
            </p:nvSpPr>
            <p:spPr>
              <a:xfrm>
                <a:off x="7313079" y="3301302"/>
                <a:ext cx="50695" cy="50705"/>
              </a:xfrm>
              <a:custGeom>
                <a:avLst/>
                <a:gdLst>
                  <a:gd name="connsiteX0" fmla="*/ 49255 w 50695"/>
                  <a:gd name="connsiteY0" fmla="*/ 1530 h 50705"/>
                  <a:gd name="connsiteX1" fmla="*/ 41909 w 50695"/>
                  <a:gd name="connsiteY1" fmla="*/ 1506 h 50705"/>
                  <a:gd name="connsiteX2" fmla="*/ 41885 w 50695"/>
                  <a:gd name="connsiteY2" fmla="*/ 1530 h 50705"/>
                  <a:gd name="connsiteX3" fmla="*/ 1530 w 50695"/>
                  <a:gd name="connsiteY3" fmla="*/ 41884 h 50705"/>
                  <a:gd name="connsiteX4" fmla="*/ 1506 w 50695"/>
                  <a:gd name="connsiteY4" fmla="*/ 49230 h 50705"/>
                  <a:gd name="connsiteX5" fmla="*/ 1530 w 50695"/>
                  <a:gd name="connsiteY5" fmla="*/ 49255 h 50705"/>
                  <a:gd name="connsiteX6" fmla="*/ 5276 w 50695"/>
                  <a:gd name="connsiteY6" fmla="*/ 50704 h 50705"/>
                  <a:gd name="connsiteX7" fmla="*/ 8900 w 50695"/>
                  <a:gd name="connsiteY7" fmla="*/ 49255 h 50705"/>
                  <a:gd name="connsiteX8" fmla="*/ 49255 w 50695"/>
                  <a:gd name="connsiteY8" fmla="*/ 8900 h 50705"/>
                  <a:gd name="connsiteX9" fmla="*/ 49255 w 50695"/>
                  <a:gd name="connsiteY9" fmla="*/ 1530 h 50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695" h="50705">
                    <a:moveTo>
                      <a:pt x="49255" y="1530"/>
                    </a:moveTo>
                    <a:cubicBezTo>
                      <a:pt x="47237" y="-500"/>
                      <a:pt x="43938" y="-512"/>
                      <a:pt x="41909" y="1506"/>
                    </a:cubicBezTo>
                    <a:cubicBezTo>
                      <a:pt x="41896" y="1518"/>
                      <a:pt x="41896" y="1518"/>
                      <a:pt x="41885" y="1530"/>
                    </a:cubicBezTo>
                    <a:lnTo>
                      <a:pt x="1530" y="41884"/>
                    </a:lnTo>
                    <a:cubicBezTo>
                      <a:pt x="-500" y="43902"/>
                      <a:pt x="-512" y="47201"/>
                      <a:pt x="1506" y="49230"/>
                    </a:cubicBezTo>
                    <a:cubicBezTo>
                      <a:pt x="1518" y="49242"/>
                      <a:pt x="1518" y="49242"/>
                      <a:pt x="1530" y="49255"/>
                    </a:cubicBezTo>
                    <a:cubicBezTo>
                      <a:pt x="2557" y="50173"/>
                      <a:pt x="3886" y="50692"/>
                      <a:pt x="5276" y="50704"/>
                    </a:cubicBezTo>
                    <a:cubicBezTo>
                      <a:pt x="6629" y="50729"/>
                      <a:pt x="7934" y="50197"/>
                      <a:pt x="8900" y="49255"/>
                    </a:cubicBezTo>
                    <a:lnTo>
                      <a:pt x="49255" y="8900"/>
                    </a:lnTo>
                    <a:cubicBezTo>
                      <a:pt x="51176" y="6822"/>
                      <a:pt x="51176" y="3608"/>
                      <a:pt x="49255" y="1530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任意多边形: 形状 207"/>
              <p:cNvSpPr/>
              <p:nvPr/>
            </p:nvSpPr>
            <p:spPr>
              <a:xfrm>
                <a:off x="7254730" y="3336497"/>
                <a:ext cx="44045" cy="19743"/>
              </a:xfrm>
              <a:custGeom>
                <a:avLst/>
                <a:gdLst>
                  <a:gd name="connsiteX0" fmla="*/ 39943 w 44045"/>
                  <a:gd name="connsiteY0" fmla="*/ 9710 h 19743"/>
                  <a:gd name="connsiteX1" fmla="*/ 6597 w 44045"/>
                  <a:gd name="connsiteY1" fmla="*/ 165 h 19743"/>
                  <a:gd name="connsiteX2" fmla="*/ 193 w 44045"/>
                  <a:gd name="connsiteY2" fmla="*/ 3789 h 19743"/>
                  <a:gd name="connsiteX3" fmla="*/ 3806 w 44045"/>
                  <a:gd name="connsiteY3" fmla="*/ 10193 h 19743"/>
                  <a:gd name="connsiteX4" fmla="*/ 3818 w 44045"/>
                  <a:gd name="connsiteY4" fmla="*/ 10193 h 19743"/>
                  <a:gd name="connsiteX5" fmla="*/ 37165 w 44045"/>
                  <a:gd name="connsiteY5" fmla="*/ 19738 h 19743"/>
                  <a:gd name="connsiteX6" fmla="*/ 38614 w 44045"/>
                  <a:gd name="connsiteY6" fmla="*/ 19738 h 19743"/>
                  <a:gd name="connsiteX7" fmla="*/ 44039 w 44045"/>
                  <a:gd name="connsiteY7" fmla="*/ 14784 h 19743"/>
                  <a:gd name="connsiteX8" fmla="*/ 39943 w 44045"/>
                  <a:gd name="connsiteY8" fmla="*/ 9468 h 19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045" h="19743">
                    <a:moveTo>
                      <a:pt x="39943" y="9710"/>
                    </a:moveTo>
                    <a:lnTo>
                      <a:pt x="6597" y="165"/>
                    </a:lnTo>
                    <a:cubicBezTo>
                      <a:pt x="3830" y="-536"/>
                      <a:pt x="1015" y="1059"/>
                      <a:pt x="193" y="3789"/>
                    </a:cubicBezTo>
                    <a:cubicBezTo>
                      <a:pt x="-580" y="6556"/>
                      <a:pt x="1039" y="9420"/>
                      <a:pt x="3806" y="10193"/>
                    </a:cubicBezTo>
                    <a:cubicBezTo>
                      <a:pt x="3806" y="10193"/>
                      <a:pt x="3818" y="10193"/>
                      <a:pt x="3818" y="10193"/>
                    </a:cubicBezTo>
                    <a:lnTo>
                      <a:pt x="37165" y="19738"/>
                    </a:lnTo>
                    <a:lnTo>
                      <a:pt x="38614" y="19738"/>
                    </a:lnTo>
                    <a:cubicBezTo>
                      <a:pt x="41478" y="19871"/>
                      <a:pt x="43906" y="17660"/>
                      <a:pt x="44039" y="14784"/>
                    </a:cubicBezTo>
                    <a:cubicBezTo>
                      <a:pt x="44160" y="12247"/>
                      <a:pt x="42432" y="10000"/>
                      <a:pt x="39943" y="9468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任意多边形: 形状 208"/>
              <p:cNvSpPr/>
              <p:nvPr/>
            </p:nvSpPr>
            <p:spPr>
              <a:xfrm>
                <a:off x="7188409" y="3341553"/>
                <a:ext cx="49536" cy="41625"/>
              </a:xfrm>
              <a:custGeom>
                <a:avLst/>
                <a:gdLst>
                  <a:gd name="connsiteX0" fmla="*/ 48391 w 49536"/>
                  <a:gd name="connsiteY0" fmla="*/ 1996 h 41625"/>
                  <a:gd name="connsiteX1" fmla="*/ 41275 w 49536"/>
                  <a:gd name="connsiteY1" fmla="*/ 1041 h 41625"/>
                  <a:gd name="connsiteX2" fmla="*/ 41142 w 49536"/>
                  <a:gd name="connsiteY2" fmla="*/ 1150 h 41625"/>
                  <a:gd name="connsiteX3" fmla="*/ 1996 w 49536"/>
                  <a:gd name="connsiteY3" fmla="*/ 32443 h 41625"/>
                  <a:gd name="connsiteX4" fmla="*/ 1041 w 49536"/>
                  <a:gd name="connsiteY4" fmla="*/ 39559 h 41625"/>
                  <a:gd name="connsiteX5" fmla="*/ 1150 w 49536"/>
                  <a:gd name="connsiteY5" fmla="*/ 39692 h 41625"/>
                  <a:gd name="connsiteX6" fmla="*/ 5258 w 49536"/>
                  <a:gd name="connsiteY6" fmla="*/ 41625 h 41625"/>
                  <a:gd name="connsiteX7" fmla="*/ 8520 w 49536"/>
                  <a:gd name="connsiteY7" fmla="*/ 40538 h 41625"/>
                  <a:gd name="connsiteX8" fmla="*/ 47666 w 49536"/>
                  <a:gd name="connsiteY8" fmla="*/ 9245 h 41625"/>
                  <a:gd name="connsiteX9" fmla="*/ 48391 w 49536"/>
                  <a:gd name="connsiteY9" fmla="*/ 1996 h 41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536" h="41625">
                    <a:moveTo>
                      <a:pt x="48391" y="1996"/>
                    </a:moveTo>
                    <a:cubicBezTo>
                      <a:pt x="46688" y="-228"/>
                      <a:pt x="43510" y="-662"/>
                      <a:pt x="41275" y="1041"/>
                    </a:cubicBezTo>
                    <a:cubicBezTo>
                      <a:pt x="41227" y="1077"/>
                      <a:pt x="41190" y="1114"/>
                      <a:pt x="41142" y="1150"/>
                    </a:cubicBezTo>
                    <a:lnTo>
                      <a:pt x="1996" y="32443"/>
                    </a:lnTo>
                    <a:cubicBezTo>
                      <a:pt x="-227" y="34146"/>
                      <a:pt x="-663" y="37324"/>
                      <a:pt x="1041" y="39559"/>
                    </a:cubicBezTo>
                    <a:cubicBezTo>
                      <a:pt x="1077" y="39608"/>
                      <a:pt x="1114" y="39644"/>
                      <a:pt x="1150" y="39692"/>
                    </a:cubicBezTo>
                    <a:cubicBezTo>
                      <a:pt x="2153" y="40937"/>
                      <a:pt x="3663" y="41649"/>
                      <a:pt x="5258" y="41625"/>
                    </a:cubicBezTo>
                    <a:cubicBezTo>
                      <a:pt x="6430" y="41613"/>
                      <a:pt x="7578" y="41239"/>
                      <a:pt x="8520" y="40538"/>
                    </a:cubicBezTo>
                    <a:lnTo>
                      <a:pt x="47666" y="9245"/>
                    </a:lnTo>
                    <a:cubicBezTo>
                      <a:pt x="49841" y="7433"/>
                      <a:pt x="50167" y="4207"/>
                      <a:pt x="48391" y="1996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5" name="组合 234"/>
            <p:cNvGrpSpPr/>
            <p:nvPr/>
          </p:nvGrpSpPr>
          <p:grpSpPr>
            <a:xfrm>
              <a:off x="8537" y="3843"/>
              <a:ext cx="462" cy="461"/>
              <a:chOff x="5453710" y="2516039"/>
              <a:chExt cx="278495" cy="278253"/>
            </a:xfrm>
            <a:solidFill>
              <a:schemeClr val="accent3"/>
            </a:solidFill>
          </p:grpSpPr>
          <p:sp>
            <p:nvSpPr>
              <p:cNvPr id="210" name="任意多边形: 形状 209"/>
              <p:cNvSpPr/>
              <p:nvPr/>
            </p:nvSpPr>
            <p:spPr>
              <a:xfrm>
                <a:off x="5453710" y="2545641"/>
                <a:ext cx="248651" cy="248651"/>
              </a:xfrm>
              <a:custGeom>
                <a:avLst/>
                <a:gdLst>
                  <a:gd name="connsiteX0" fmla="*/ 240798 w 248651"/>
                  <a:gd name="connsiteY0" fmla="*/ 116593 h 248651"/>
                  <a:gd name="connsiteX1" fmla="*/ 132059 w 248651"/>
                  <a:gd name="connsiteY1" fmla="*/ 116593 h 248651"/>
                  <a:gd name="connsiteX2" fmla="*/ 132059 w 248651"/>
                  <a:gd name="connsiteY2" fmla="*/ 7853 h 248651"/>
                  <a:gd name="connsiteX3" fmla="*/ 124205 w 248651"/>
                  <a:gd name="connsiteY3" fmla="*/ 0 h 248651"/>
                  <a:gd name="connsiteX4" fmla="*/ 124084 w 248651"/>
                  <a:gd name="connsiteY4" fmla="*/ 0 h 248651"/>
                  <a:gd name="connsiteX5" fmla="*/ 0 w 248651"/>
                  <a:gd name="connsiteY5" fmla="*/ 124567 h 248651"/>
                  <a:gd name="connsiteX6" fmla="*/ 124568 w 248651"/>
                  <a:gd name="connsiteY6" fmla="*/ 248652 h 248651"/>
                  <a:gd name="connsiteX7" fmla="*/ 248652 w 248651"/>
                  <a:gd name="connsiteY7" fmla="*/ 124084 h 248651"/>
                  <a:gd name="connsiteX8" fmla="*/ 248652 w 248651"/>
                  <a:gd name="connsiteY8" fmla="*/ 123963 h 248651"/>
                  <a:gd name="connsiteX9" fmla="*/ 240798 w 248651"/>
                  <a:gd name="connsiteY9" fmla="*/ 116110 h 248651"/>
                  <a:gd name="connsiteX10" fmla="*/ 124326 w 248651"/>
                  <a:gd name="connsiteY10" fmla="*/ 232703 h 248651"/>
                  <a:gd name="connsiteX11" fmla="*/ 20504 w 248651"/>
                  <a:gd name="connsiteY11" fmla="*/ 119263 h 248651"/>
                  <a:gd name="connsiteX12" fmla="*/ 116473 w 248651"/>
                  <a:gd name="connsiteY12" fmla="*/ 16069 h 248651"/>
                  <a:gd name="connsiteX13" fmla="*/ 116473 w 248651"/>
                  <a:gd name="connsiteY13" fmla="*/ 124809 h 248651"/>
                  <a:gd name="connsiteX14" fmla="*/ 124205 w 248651"/>
                  <a:gd name="connsiteY14" fmla="*/ 132783 h 248651"/>
                  <a:gd name="connsiteX15" fmla="*/ 124326 w 248651"/>
                  <a:gd name="connsiteY15" fmla="*/ 132783 h 248651"/>
                  <a:gd name="connsiteX16" fmla="*/ 233066 w 248651"/>
                  <a:gd name="connsiteY16" fmla="*/ 132783 h 248651"/>
                  <a:gd name="connsiteX17" fmla="*/ 124326 w 248651"/>
                  <a:gd name="connsiteY17" fmla="*/ 233307 h 248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8651" h="248651">
                    <a:moveTo>
                      <a:pt x="240798" y="116593"/>
                    </a:moveTo>
                    <a:lnTo>
                      <a:pt x="132059" y="116593"/>
                    </a:lnTo>
                    <a:lnTo>
                      <a:pt x="132059" y="7853"/>
                    </a:lnTo>
                    <a:cubicBezTo>
                      <a:pt x="132059" y="3516"/>
                      <a:pt x="128543" y="0"/>
                      <a:pt x="124205" y="0"/>
                    </a:cubicBezTo>
                    <a:cubicBezTo>
                      <a:pt x="124169" y="0"/>
                      <a:pt x="124121" y="0"/>
                      <a:pt x="124084" y="0"/>
                    </a:cubicBezTo>
                    <a:cubicBezTo>
                      <a:pt x="55421" y="133"/>
                      <a:pt x="-133" y="55904"/>
                      <a:pt x="0" y="124567"/>
                    </a:cubicBezTo>
                    <a:cubicBezTo>
                      <a:pt x="133" y="193231"/>
                      <a:pt x="55905" y="248784"/>
                      <a:pt x="124568" y="248652"/>
                    </a:cubicBezTo>
                    <a:cubicBezTo>
                      <a:pt x="193231" y="248519"/>
                      <a:pt x="248785" y="192747"/>
                      <a:pt x="248652" y="124084"/>
                    </a:cubicBezTo>
                    <a:cubicBezTo>
                      <a:pt x="248652" y="124048"/>
                      <a:pt x="248652" y="124000"/>
                      <a:pt x="248652" y="123963"/>
                    </a:cubicBezTo>
                    <a:cubicBezTo>
                      <a:pt x="248591" y="119650"/>
                      <a:pt x="245112" y="116170"/>
                      <a:pt x="240798" y="116110"/>
                    </a:cubicBezTo>
                    <a:close/>
                    <a:moveTo>
                      <a:pt x="124326" y="232703"/>
                    </a:moveTo>
                    <a:cubicBezTo>
                      <a:pt x="64326" y="230045"/>
                      <a:pt x="17846" y="179264"/>
                      <a:pt x="20504" y="119263"/>
                    </a:cubicBezTo>
                    <a:cubicBezTo>
                      <a:pt x="22860" y="65981"/>
                      <a:pt x="63504" y="22280"/>
                      <a:pt x="116473" y="16069"/>
                    </a:cubicBezTo>
                    <a:lnTo>
                      <a:pt x="116473" y="124809"/>
                    </a:lnTo>
                    <a:cubicBezTo>
                      <a:pt x="116400" y="129147"/>
                      <a:pt x="119868" y="132711"/>
                      <a:pt x="124205" y="132783"/>
                    </a:cubicBezTo>
                    <a:cubicBezTo>
                      <a:pt x="124241" y="132783"/>
                      <a:pt x="124290" y="132783"/>
                      <a:pt x="124326" y="132783"/>
                    </a:cubicBezTo>
                    <a:lnTo>
                      <a:pt x="233066" y="132783"/>
                    </a:lnTo>
                    <a:cubicBezTo>
                      <a:pt x="228765" y="189606"/>
                      <a:pt x="181318" y="233464"/>
                      <a:pt x="124326" y="2333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任意多边形: 形状 210"/>
              <p:cNvSpPr/>
              <p:nvPr/>
            </p:nvSpPr>
            <p:spPr>
              <a:xfrm>
                <a:off x="5600026" y="2516039"/>
                <a:ext cx="132179" cy="132059"/>
              </a:xfrm>
              <a:custGeom>
                <a:avLst/>
                <a:gdLst>
                  <a:gd name="connsiteX0" fmla="*/ 132179 w 132179"/>
                  <a:gd name="connsiteY0" fmla="*/ 123843 h 132059"/>
                  <a:gd name="connsiteX1" fmla="*/ 7854 w 132179"/>
                  <a:gd name="connsiteY1" fmla="*/ 0 h 132059"/>
                  <a:gd name="connsiteX2" fmla="*/ 0 w 132179"/>
                  <a:gd name="connsiteY2" fmla="*/ 7854 h 132059"/>
                  <a:gd name="connsiteX3" fmla="*/ 0 w 132179"/>
                  <a:gd name="connsiteY3" fmla="*/ 124205 h 132059"/>
                  <a:gd name="connsiteX4" fmla="*/ 7854 w 132179"/>
                  <a:gd name="connsiteY4" fmla="*/ 132058 h 132059"/>
                  <a:gd name="connsiteX5" fmla="*/ 124205 w 132179"/>
                  <a:gd name="connsiteY5" fmla="*/ 132058 h 132059"/>
                  <a:gd name="connsiteX6" fmla="*/ 132179 w 132179"/>
                  <a:gd name="connsiteY6" fmla="*/ 124326 h 132059"/>
                  <a:gd name="connsiteX7" fmla="*/ 132179 w 132179"/>
                  <a:gd name="connsiteY7" fmla="*/ 124205 h 132059"/>
                  <a:gd name="connsiteX8" fmla="*/ 15707 w 132179"/>
                  <a:gd name="connsiteY8" fmla="*/ 116352 h 132059"/>
                  <a:gd name="connsiteX9" fmla="*/ 15707 w 132179"/>
                  <a:gd name="connsiteY9" fmla="*/ 16069 h 132059"/>
                  <a:gd name="connsiteX10" fmla="*/ 116110 w 132179"/>
                  <a:gd name="connsiteY10" fmla="*/ 116352 h 13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179" h="132059">
                    <a:moveTo>
                      <a:pt x="132179" y="123843"/>
                    </a:moveTo>
                    <a:cubicBezTo>
                      <a:pt x="131974" y="55337"/>
                      <a:pt x="76360" y="-72"/>
                      <a:pt x="7854" y="0"/>
                    </a:cubicBezTo>
                    <a:cubicBezTo>
                      <a:pt x="3516" y="0"/>
                      <a:pt x="0" y="3516"/>
                      <a:pt x="0" y="7854"/>
                    </a:cubicBezTo>
                    <a:lnTo>
                      <a:pt x="0" y="124205"/>
                    </a:lnTo>
                    <a:cubicBezTo>
                      <a:pt x="0" y="128542"/>
                      <a:pt x="3516" y="132058"/>
                      <a:pt x="7854" y="132058"/>
                    </a:cubicBezTo>
                    <a:lnTo>
                      <a:pt x="124205" y="132058"/>
                    </a:lnTo>
                    <a:cubicBezTo>
                      <a:pt x="128543" y="132131"/>
                      <a:pt x="132107" y="128663"/>
                      <a:pt x="132179" y="124326"/>
                    </a:cubicBezTo>
                    <a:cubicBezTo>
                      <a:pt x="132179" y="124290"/>
                      <a:pt x="132179" y="124241"/>
                      <a:pt x="132179" y="124205"/>
                    </a:cubicBezTo>
                    <a:close/>
                    <a:moveTo>
                      <a:pt x="15707" y="116352"/>
                    </a:moveTo>
                    <a:lnTo>
                      <a:pt x="15707" y="16069"/>
                    </a:lnTo>
                    <a:cubicBezTo>
                      <a:pt x="69376" y="20044"/>
                      <a:pt x="112074" y="62682"/>
                      <a:pt x="116110" y="1163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4" name="组合 233"/>
            <p:cNvGrpSpPr/>
            <p:nvPr/>
          </p:nvGrpSpPr>
          <p:grpSpPr>
            <a:xfrm>
              <a:off x="7519" y="6634"/>
              <a:ext cx="476" cy="513"/>
              <a:chOff x="4839814" y="4199209"/>
              <a:chExt cx="287073" cy="309545"/>
            </a:xfrm>
            <a:solidFill>
              <a:schemeClr val="accent4"/>
            </a:solidFill>
          </p:grpSpPr>
          <p:sp>
            <p:nvSpPr>
              <p:cNvPr id="212" name="任意多边形: 形状 211"/>
              <p:cNvSpPr/>
              <p:nvPr/>
            </p:nvSpPr>
            <p:spPr>
              <a:xfrm>
                <a:off x="4886282" y="4244880"/>
                <a:ext cx="194719" cy="263874"/>
              </a:xfrm>
              <a:custGeom>
                <a:avLst/>
                <a:gdLst>
                  <a:gd name="connsiteX0" fmla="*/ 97190 w 194719"/>
                  <a:gd name="connsiteY0" fmla="*/ 121 h 263874"/>
                  <a:gd name="connsiteX1" fmla="*/ 0 w 194719"/>
                  <a:gd name="connsiteY1" fmla="*/ 97938 h 263874"/>
                  <a:gd name="connsiteX2" fmla="*/ 62755 w 194719"/>
                  <a:gd name="connsiteY2" fmla="*/ 188724 h 263874"/>
                  <a:gd name="connsiteX3" fmla="*/ 62755 w 194719"/>
                  <a:gd name="connsiteY3" fmla="*/ 240919 h 263874"/>
                  <a:gd name="connsiteX4" fmla="*/ 68313 w 194719"/>
                  <a:gd name="connsiteY4" fmla="*/ 246718 h 263874"/>
                  <a:gd name="connsiteX5" fmla="*/ 68555 w 194719"/>
                  <a:gd name="connsiteY5" fmla="*/ 246718 h 263874"/>
                  <a:gd name="connsiteX6" fmla="*/ 74233 w 194719"/>
                  <a:gd name="connsiteY6" fmla="*/ 246718 h 263874"/>
                  <a:gd name="connsiteX7" fmla="*/ 74233 w 194719"/>
                  <a:gd name="connsiteY7" fmla="*/ 258196 h 263874"/>
                  <a:gd name="connsiteX8" fmla="*/ 79912 w 194719"/>
                  <a:gd name="connsiteY8" fmla="*/ 263875 h 263874"/>
                  <a:gd name="connsiteX9" fmla="*/ 80033 w 194719"/>
                  <a:gd name="connsiteY9" fmla="*/ 263875 h 263874"/>
                  <a:gd name="connsiteX10" fmla="*/ 114467 w 194719"/>
                  <a:gd name="connsiteY10" fmla="*/ 263875 h 263874"/>
                  <a:gd name="connsiteX11" fmla="*/ 120146 w 194719"/>
                  <a:gd name="connsiteY11" fmla="*/ 258196 h 263874"/>
                  <a:gd name="connsiteX12" fmla="*/ 120146 w 194719"/>
                  <a:gd name="connsiteY12" fmla="*/ 246718 h 263874"/>
                  <a:gd name="connsiteX13" fmla="*/ 125945 w 194719"/>
                  <a:gd name="connsiteY13" fmla="*/ 246718 h 263874"/>
                  <a:gd name="connsiteX14" fmla="*/ 131624 w 194719"/>
                  <a:gd name="connsiteY14" fmla="*/ 241039 h 263874"/>
                  <a:gd name="connsiteX15" fmla="*/ 131624 w 194719"/>
                  <a:gd name="connsiteY15" fmla="*/ 240919 h 263874"/>
                  <a:gd name="connsiteX16" fmla="*/ 131624 w 194719"/>
                  <a:gd name="connsiteY16" fmla="*/ 188724 h 263874"/>
                  <a:gd name="connsiteX17" fmla="*/ 188410 w 194719"/>
                  <a:gd name="connsiteY17" fmla="*/ 63069 h 263874"/>
                  <a:gd name="connsiteX18" fmla="*/ 97190 w 194719"/>
                  <a:gd name="connsiteY18" fmla="*/ 0 h 263874"/>
                  <a:gd name="connsiteX19" fmla="*/ 114467 w 194719"/>
                  <a:gd name="connsiteY19" fmla="*/ 235361 h 263874"/>
                  <a:gd name="connsiteX20" fmla="*/ 108668 w 194719"/>
                  <a:gd name="connsiteY20" fmla="*/ 240919 h 263874"/>
                  <a:gd name="connsiteX21" fmla="*/ 108668 w 194719"/>
                  <a:gd name="connsiteY21" fmla="*/ 241039 h 263874"/>
                  <a:gd name="connsiteX22" fmla="*/ 108668 w 194719"/>
                  <a:gd name="connsiteY22" fmla="*/ 253122 h 263874"/>
                  <a:gd name="connsiteX23" fmla="*/ 85712 w 194719"/>
                  <a:gd name="connsiteY23" fmla="*/ 253122 h 263874"/>
                  <a:gd name="connsiteX24" fmla="*/ 85712 w 194719"/>
                  <a:gd name="connsiteY24" fmla="*/ 241039 h 263874"/>
                  <a:gd name="connsiteX25" fmla="*/ 80033 w 194719"/>
                  <a:gd name="connsiteY25" fmla="*/ 235361 h 263874"/>
                  <a:gd name="connsiteX26" fmla="*/ 74233 w 194719"/>
                  <a:gd name="connsiteY26" fmla="*/ 235361 h 263874"/>
                  <a:gd name="connsiteX27" fmla="*/ 74233 w 194719"/>
                  <a:gd name="connsiteY27" fmla="*/ 206726 h 263874"/>
                  <a:gd name="connsiteX28" fmla="*/ 120146 w 194719"/>
                  <a:gd name="connsiteY28" fmla="*/ 206726 h 263874"/>
                  <a:gd name="connsiteX29" fmla="*/ 120146 w 194719"/>
                  <a:gd name="connsiteY29" fmla="*/ 235361 h 263874"/>
                  <a:gd name="connsiteX30" fmla="*/ 124133 w 194719"/>
                  <a:gd name="connsiteY30" fmla="*/ 179421 h 263874"/>
                  <a:gd name="connsiteX31" fmla="*/ 120146 w 194719"/>
                  <a:gd name="connsiteY31" fmla="*/ 184857 h 263874"/>
                  <a:gd name="connsiteX32" fmla="*/ 120146 w 194719"/>
                  <a:gd name="connsiteY32" fmla="*/ 195248 h 263874"/>
                  <a:gd name="connsiteX33" fmla="*/ 74233 w 194719"/>
                  <a:gd name="connsiteY33" fmla="*/ 195248 h 263874"/>
                  <a:gd name="connsiteX34" fmla="*/ 74233 w 194719"/>
                  <a:gd name="connsiteY34" fmla="*/ 184857 h 263874"/>
                  <a:gd name="connsiteX35" fmla="*/ 70246 w 194719"/>
                  <a:gd name="connsiteY35" fmla="*/ 179421 h 263874"/>
                  <a:gd name="connsiteX36" fmla="*/ 15490 w 194719"/>
                  <a:gd name="connsiteY36" fmla="*/ 70777 h 263874"/>
                  <a:gd name="connsiteX37" fmla="*/ 124133 w 194719"/>
                  <a:gd name="connsiteY37" fmla="*/ 16021 h 263874"/>
                  <a:gd name="connsiteX38" fmla="*/ 178889 w 194719"/>
                  <a:gd name="connsiteY38" fmla="*/ 124664 h 263874"/>
                  <a:gd name="connsiteX39" fmla="*/ 124133 w 194719"/>
                  <a:gd name="connsiteY39" fmla="*/ 179421 h 263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4719" h="263874">
                    <a:moveTo>
                      <a:pt x="97190" y="121"/>
                    </a:moveTo>
                    <a:cubicBezTo>
                      <a:pt x="43339" y="290"/>
                      <a:pt x="-169" y="44088"/>
                      <a:pt x="0" y="97938"/>
                    </a:cubicBezTo>
                    <a:cubicBezTo>
                      <a:pt x="133" y="138269"/>
                      <a:pt x="25083" y="174346"/>
                      <a:pt x="62755" y="188724"/>
                    </a:cubicBezTo>
                    <a:lnTo>
                      <a:pt x="62755" y="240919"/>
                    </a:lnTo>
                    <a:cubicBezTo>
                      <a:pt x="62683" y="244060"/>
                      <a:pt x="65172" y="246646"/>
                      <a:pt x="68313" y="246718"/>
                    </a:cubicBezTo>
                    <a:cubicBezTo>
                      <a:pt x="68398" y="246718"/>
                      <a:pt x="68470" y="246718"/>
                      <a:pt x="68555" y="246718"/>
                    </a:cubicBezTo>
                    <a:lnTo>
                      <a:pt x="74233" y="246718"/>
                    </a:lnTo>
                    <a:lnTo>
                      <a:pt x="74233" y="258196"/>
                    </a:lnTo>
                    <a:cubicBezTo>
                      <a:pt x="74233" y="261338"/>
                      <a:pt x="76771" y="263875"/>
                      <a:pt x="79912" y="263875"/>
                    </a:cubicBezTo>
                    <a:cubicBezTo>
                      <a:pt x="79948" y="263875"/>
                      <a:pt x="79997" y="263875"/>
                      <a:pt x="80033" y="263875"/>
                    </a:cubicBezTo>
                    <a:lnTo>
                      <a:pt x="114467" y="263875"/>
                    </a:lnTo>
                    <a:cubicBezTo>
                      <a:pt x="117609" y="263875"/>
                      <a:pt x="120146" y="261338"/>
                      <a:pt x="120146" y="258196"/>
                    </a:cubicBezTo>
                    <a:lnTo>
                      <a:pt x="120146" y="246718"/>
                    </a:lnTo>
                    <a:lnTo>
                      <a:pt x="125945" y="246718"/>
                    </a:lnTo>
                    <a:cubicBezTo>
                      <a:pt x="129087" y="246718"/>
                      <a:pt x="131624" y="244181"/>
                      <a:pt x="131624" y="241039"/>
                    </a:cubicBezTo>
                    <a:cubicBezTo>
                      <a:pt x="131624" y="241003"/>
                      <a:pt x="131624" y="240955"/>
                      <a:pt x="131624" y="240919"/>
                    </a:cubicBezTo>
                    <a:lnTo>
                      <a:pt x="131624" y="188724"/>
                    </a:lnTo>
                    <a:cubicBezTo>
                      <a:pt x="182007" y="169706"/>
                      <a:pt x="207428" y="113452"/>
                      <a:pt x="188410" y="63069"/>
                    </a:cubicBezTo>
                    <a:cubicBezTo>
                      <a:pt x="174081" y="25119"/>
                      <a:pt x="137762" y="0"/>
                      <a:pt x="97190" y="0"/>
                    </a:cubicBezTo>
                    <a:close/>
                    <a:moveTo>
                      <a:pt x="114467" y="235361"/>
                    </a:moveTo>
                    <a:cubicBezTo>
                      <a:pt x="111326" y="235289"/>
                      <a:pt x="108740" y="237777"/>
                      <a:pt x="108668" y="240919"/>
                    </a:cubicBezTo>
                    <a:cubicBezTo>
                      <a:pt x="108668" y="240955"/>
                      <a:pt x="108668" y="241003"/>
                      <a:pt x="108668" y="241039"/>
                    </a:cubicBezTo>
                    <a:lnTo>
                      <a:pt x="108668" y="253122"/>
                    </a:lnTo>
                    <a:lnTo>
                      <a:pt x="85712" y="253122"/>
                    </a:lnTo>
                    <a:lnTo>
                      <a:pt x="85712" y="241039"/>
                    </a:lnTo>
                    <a:cubicBezTo>
                      <a:pt x="85712" y="237898"/>
                      <a:pt x="83174" y="235361"/>
                      <a:pt x="80033" y="235361"/>
                    </a:cubicBezTo>
                    <a:lnTo>
                      <a:pt x="74233" y="235361"/>
                    </a:lnTo>
                    <a:lnTo>
                      <a:pt x="74233" y="206726"/>
                    </a:lnTo>
                    <a:lnTo>
                      <a:pt x="120146" y="206726"/>
                    </a:lnTo>
                    <a:lnTo>
                      <a:pt x="120146" y="235361"/>
                    </a:lnTo>
                    <a:close/>
                    <a:moveTo>
                      <a:pt x="124133" y="179421"/>
                    </a:moveTo>
                    <a:cubicBezTo>
                      <a:pt x="121729" y="180133"/>
                      <a:pt x="120097" y="182356"/>
                      <a:pt x="120146" y="184857"/>
                    </a:cubicBezTo>
                    <a:lnTo>
                      <a:pt x="120146" y="195248"/>
                    </a:lnTo>
                    <a:lnTo>
                      <a:pt x="74233" y="195248"/>
                    </a:lnTo>
                    <a:lnTo>
                      <a:pt x="74233" y="184857"/>
                    </a:lnTo>
                    <a:cubicBezTo>
                      <a:pt x="74282" y="182356"/>
                      <a:pt x="72651" y="180133"/>
                      <a:pt x="70246" y="179421"/>
                    </a:cubicBezTo>
                    <a:cubicBezTo>
                      <a:pt x="25131" y="164535"/>
                      <a:pt x="617" y="115904"/>
                      <a:pt x="15490" y="70777"/>
                    </a:cubicBezTo>
                    <a:cubicBezTo>
                      <a:pt x="30375" y="25662"/>
                      <a:pt x="79018" y="1148"/>
                      <a:pt x="124133" y="16021"/>
                    </a:cubicBezTo>
                    <a:cubicBezTo>
                      <a:pt x="169248" y="30906"/>
                      <a:pt x="193763" y="79549"/>
                      <a:pt x="178889" y="124664"/>
                    </a:cubicBezTo>
                    <a:cubicBezTo>
                      <a:pt x="170347" y="150568"/>
                      <a:pt x="150025" y="170878"/>
                      <a:pt x="124133" y="179421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任意多边形: 形状 212"/>
              <p:cNvSpPr/>
              <p:nvPr/>
            </p:nvSpPr>
            <p:spPr>
              <a:xfrm>
                <a:off x="4977791" y="4199209"/>
                <a:ext cx="11358" cy="34796"/>
              </a:xfrm>
              <a:custGeom>
                <a:avLst/>
                <a:gdLst>
                  <a:gd name="connsiteX0" fmla="*/ 5680 w 11358"/>
                  <a:gd name="connsiteY0" fmla="*/ 34313 h 34796"/>
                  <a:gd name="connsiteX1" fmla="*/ 11359 w 11358"/>
                  <a:gd name="connsiteY1" fmla="*/ 28635 h 34796"/>
                  <a:gd name="connsiteX2" fmla="*/ 11359 w 11358"/>
                  <a:gd name="connsiteY2" fmla="*/ 28514 h 34796"/>
                  <a:gd name="connsiteX3" fmla="*/ 11359 w 11358"/>
                  <a:gd name="connsiteY3" fmla="*/ 5679 h 34796"/>
                  <a:gd name="connsiteX4" fmla="*/ 5680 w 11358"/>
                  <a:gd name="connsiteY4" fmla="*/ 0 h 34796"/>
                  <a:gd name="connsiteX5" fmla="*/ 2 w 11358"/>
                  <a:gd name="connsiteY5" fmla="*/ 5679 h 34796"/>
                  <a:gd name="connsiteX6" fmla="*/ 2 w 11358"/>
                  <a:gd name="connsiteY6" fmla="*/ 28997 h 34796"/>
                  <a:gd name="connsiteX7" fmla="*/ 5559 w 11358"/>
                  <a:gd name="connsiteY7" fmla="*/ 34797 h 34796"/>
                  <a:gd name="connsiteX8" fmla="*/ 5680 w 11358"/>
                  <a:gd name="connsiteY8" fmla="*/ 34797 h 34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358" h="34796">
                    <a:moveTo>
                      <a:pt x="5680" y="34313"/>
                    </a:moveTo>
                    <a:cubicBezTo>
                      <a:pt x="8822" y="34313"/>
                      <a:pt x="11359" y="31776"/>
                      <a:pt x="11359" y="28635"/>
                    </a:cubicBezTo>
                    <a:cubicBezTo>
                      <a:pt x="11359" y="28598"/>
                      <a:pt x="11359" y="28550"/>
                      <a:pt x="11359" y="28514"/>
                    </a:cubicBezTo>
                    <a:lnTo>
                      <a:pt x="11359" y="5679"/>
                    </a:lnTo>
                    <a:cubicBezTo>
                      <a:pt x="11359" y="2537"/>
                      <a:pt x="8822" y="0"/>
                      <a:pt x="5680" y="0"/>
                    </a:cubicBezTo>
                    <a:cubicBezTo>
                      <a:pt x="2539" y="0"/>
                      <a:pt x="2" y="2537"/>
                      <a:pt x="2" y="5679"/>
                    </a:cubicBezTo>
                    <a:lnTo>
                      <a:pt x="2" y="28997"/>
                    </a:lnTo>
                    <a:cubicBezTo>
                      <a:pt x="-71" y="32138"/>
                      <a:pt x="2418" y="34724"/>
                      <a:pt x="5559" y="34797"/>
                    </a:cubicBezTo>
                    <a:cubicBezTo>
                      <a:pt x="5596" y="34797"/>
                      <a:pt x="5644" y="34797"/>
                      <a:pt x="5680" y="34797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任意多边形: 形状 213"/>
              <p:cNvSpPr/>
              <p:nvPr/>
            </p:nvSpPr>
            <p:spPr>
              <a:xfrm>
                <a:off x="5092453" y="4336944"/>
                <a:ext cx="34434" cy="11479"/>
              </a:xfrm>
              <a:custGeom>
                <a:avLst/>
                <a:gdLst>
                  <a:gd name="connsiteX0" fmla="*/ 28756 w 34434"/>
                  <a:gd name="connsiteY0" fmla="*/ 2 h 11479"/>
                  <a:gd name="connsiteX1" fmla="*/ 5799 w 34434"/>
                  <a:gd name="connsiteY1" fmla="*/ 2 h 11479"/>
                  <a:gd name="connsiteX2" fmla="*/ 0 w 34434"/>
                  <a:gd name="connsiteY2" fmla="*/ 5559 h 11479"/>
                  <a:gd name="connsiteX3" fmla="*/ 0 w 34434"/>
                  <a:gd name="connsiteY3" fmla="*/ 5680 h 11479"/>
                  <a:gd name="connsiteX4" fmla="*/ 5799 w 34434"/>
                  <a:gd name="connsiteY4" fmla="*/ 11480 h 11479"/>
                  <a:gd name="connsiteX5" fmla="*/ 28756 w 34434"/>
                  <a:gd name="connsiteY5" fmla="*/ 11480 h 11479"/>
                  <a:gd name="connsiteX6" fmla="*/ 34434 w 34434"/>
                  <a:gd name="connsiteY6" fmla="*/ 5680 h 11479"/>
                  <a:gd name="connsiteX7" fmla="*/ 28756 w 34434"/>
                  <a:gd name="connsiteY7" fmla="*/ 2 h 11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34" h="11479">
                    <a:moveTo>
                      <a:pt x="28756" y="2"/>
                    </a:moveTo>
                    <a:lnTo>
                      <a:pt x="5799" y="2"/>
                    </a:lnTo>
                    <a:cubicBezTo>
                      <a:pt x="2658" y="-71"/>
                      <a:pt x="72" y="2418"/>
                      <a:pt x="0" y="5559"/>
                    </a:cubicBezTo>
                    <a:cubicBezTo>
                      <a:pt x="0" y="5596"/>
                      <a:pt x="0" y="5644"/>
                      <a:pt x="0" y="5680"/>
                    </a:cubicBezTo>
                    <a:cubicBezTo>
                      <a:pt x="0" y="8882"/>
                      <a:pt x="2598" y="11480"/>
                      <a:pt x="5799" y="11480"/>
                    </a:cubicBezTo>
                    <a:lnTo>
                      <a:pt x="28756" y="11480"/>
                    </a:lnTo>
                    <a:cubicBezTo>
                      <a:pt x="31909" y="11419"/>
                      <a:pt x="34434" y="8833"/>
                      <a:pt x="34434" y="5680"/>
                    </a:cubicBezTo>
                    <a:cubicBezTo>
                      <a:pt x="34434" y="2539"/>
                      <a:pt x="31897" y="2"/>
                      <a:pt x="28756" y="2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任意多边形: 形状 214"/>
              <p:cNvSpPr/>
              <p:nvPr/>
            </p:nvSpPr>
            <p:spPr>
              <a:xfrm>
                <a:off x="4839814" y="4336946"/>
                <a:ext cx="34434" cy="11478"/>
              </a:xfrm>
              <a:custGeom>
                <a:avLst/>
                <a:gdLst>
                  <a:gd name="connsiteX0" fmla="*/ 28876 w 34434"/>
                  <a:gd name="connsiteY0" fmla="*/ 0 h 11478"/>
                  <a:gd name="connsiteX1" fmla="*/ 5679 w 34434"/>
                  <a:gd name="connsiteY1" fmla="*/ 0 h 11478"/>
                  <a:gd name="connsiteX2" fmla="*/ 0 w 34434"/>
                  <a:gd name="connsiteY2" fmla="*/ 5679 h 11478"/>
                  <a:gd name="connsiteX3" fmla="*/ 5679 w 34434"/>
                  <a:gd name="connsiteY3" fmla="*/ 11478 h 11478"/>
                  <a:gd name="connsiteX4" fmla="*/ 28635 w 34434"/>
                  <a:gd name="connsiteY4" fmla="*/ 11478 h 11478"/>
                  <a:gd name="connsiteX5" fmla="*/ 34434 w 34434"/>
                  <a:gd name="connsiteY5" fmla="*/ 5679 h 11478"/>
                  <a:gd name="connsiteX6" fmla="*/ 28756 w 34434"/>
                  <a:gd name="connsiteY6" fmla="*/ 0 h 11478"/>
                  <a:gd name="connsiteX7" fmla="*/ 28635 w 34434"/>
                  <a:gd name="connsiteY7" fmla="*/ 0 h 1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34" h="11478">
                    <a:moveTo>
                      <a:pt x="28876" y="0"/>
                    </a:moveTo>
                    <a:lnTo>
                      <a:pt x="5679" y="0"/>
                    </a:lnTo>
                    <a:cubicBezTo>
                      <a:pt x="2537" y="0"/>
                      <a:pt x="0" y="2537"/>
                      <a:pt x="0" y="5679"/>
                    </a:cubicBezTo>
                    <a:cubicBezTo>
                      <a:pt x="0" y="8832"/>
                      <a:pt x="2525" y="11418"/>
                      <a:pt x="5679" y="11478"/>
                    </a:cubicBezTo>
                    <a:lnTo>
                      <a:pt x="28635" y="11478"/>
                    </a:lnTo>
                    <a:cubicBezTo>
                      <a:pt x="31837" y="11478"/>
                      <a:pt x="34434" y="8880"/>
                      <a:pt x="34434" y="5679"/>
                    </a:cubicBezTo>
                    <a:cubicBezTo>
                      <a:pt x="34434" y="2537"/>
                      <a:pt x="31897" y="0"/>
                      <a:pt x="28756" y="0"/>
                    </a:cubicBezTo>
                    <a:cubicBezTo>
                      <a:pt x="28719" y="0"/>
                      <a:pt x="28671" y="0"/>
                      <a:pt x="28635" y="0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任意多边形: 形状 215"/>
              <p:cNvSpPr/>
              <p:nvPr/>
            </p:nvSpPr>
            <p:spPr>
              <a:xfrm>
                <a:off x="5058806" y="4239429"/>
                <a:ext cx="27805" cy="27681"/>
              </a:xfrm>
              <a:custGeom>
                <a:avLst/>
                <a:gdLst>
                  <a:gd name="connsiteX0" fmla="*/ 17940 w 27805"/>
                  <a:gd name="connsiteY0" fmla="*/ 1705 h 27681"/>
                  <a:gd name="connsiteX1" fmla="*/ 1750 w 27805"/>
                  <a:gd name="connsiteY1" fmla="*/ 17895 h 27681"/>
                  <a:gd name="connsiteX2" fmla="*/ 1508 w 27805"/>
                  <a:gd name="connsiteY2" fmla="*/ 25749 h 27681"/>
                  <a:gd name="connsiteX3" fmla="*/ 1750 w 27805"/>
                  <a:gd name="connsiteY3" fmla="*/ 25990 h 27681"/>
                  <a:gd name="connsiteX4" fmla="*/ 5858 w 27805"/>
                  <a:gd name="connsiteY4" fmla="*/ 27682 h 27681"/>
                  <a:gd name="connsiteX5" fmla="*/ 9845 w 27805"/>
                  <a:gd name="connsiteY5" fmla="*/ 25990 h 27681"/>
                  <a:gd name="connsiteX6" fmla="*/ 26156 w 27805"/>
                  <a:gd name="connsiteY6" fmla="*/ 9800 h 27681"/>
                  <a:gd name="connsiteX7" fmla="*/ 26156 w 27805"/>
                  <a:gd name="connsiteY7" fmla="*/ 1705 h 27681"/>
                  <a:gd name="connsiteX8" fmla="*/ 17952 w 27805"/>
                  <a:gd name="connsiteY8" fmla="*/ 1693 h 27681"/>
                  <a:gd name="connsiteX9" fmla="*/ 17940 w 27805"/>
                  <a:gd name="connsiteY9" fmla="*/ 1705 h 27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805" h="27681">
                    <a:moveTo>
                      <a:pt x="17940" y="1705"/>
                    </a:moveTo>
                    <a:lnTo>
                      <a:pt x="1750" y="17895"/>
                    </a:lnTo>
                    <a:cubicBezTo>
                      <a:pt x="-485" y="19997"/>
                      <a:pt x="-594" y="23513"/>
                      <a:pt x="1508" y="25749"/>
                    </a:cubicBezTo>
                    <a:cubicBezTo>
                      <a:pt x="1593" y="25833"/>
                      <a:pt x="1665" y="25918"/>
                      <a:pt x="1750" y="25990"/>
                    </a:cubicBezTo>
                    <a:cubicBezTo>
                      <a:pt x="2849" y="27066"/>
                      <a:pt x="4324" y="27670"/>
                      <a:pt x="5858" y="27682"/>
                    </a:cubicBezTo>
                    <a:cubicBezTo>
                      <a:pt x="7356" y="27670"/>
                      <a:pt x="8794" y="27053"/>
                      <a:pt x="9845" y="25990"/>
                    </a:cubicBezTo>
                    <a:lnTo>
                      <a:pt x="26156" y="9800"/>
                    </a:lnTo>
                    <a:cubicBezTo>
                      <a:pt x="28355" y="7553"/>
                      <a:pt x="28355" y="3952"/>
                      <a:pt x="26156" y="1705"/>
                    </a:cubicBezTo>
                    <a:cubicBezTo>
                      <a:pt x="23897" y="-566"/>
                      <a:pt x="20224" y="-566"/>
                      <a:pt x="17952" y="1693"/>
                    </a:cubicBezTo>
                    <a:cubicBezTo>
                      <a:pt x="17952" y="1693"/>
                      <a:pt x="17940" y="1705"/>
                      <a:pt x="17940" y="1705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任意多边形: 形状 216"/>
              <p:cNvSpPr/>
              <p:nvPr/>
            </p:nvSpPr>
            <p:spPr>
              <a:xfrm>
                <a:off x="4880090" y="4417939"/>
                <a:ext cx="27805" cy="27760"/>
              </a:xfrm>
              <a:custGeom>
                <a:avLst/>
                <a:gdLst>
                  <a:gd name="connsiteX0" fmla="*/ 18202 w 27805"/>
                  <a:gd name="connsiteY0" fmla="*/ 1649 h 27760"/>
                  <a:gd name="connsiteX1" fmla="*/ 1649 w 27805"/>
                  <a:gd name="connsiteY1" fmla="*/ 17960 h 27760"/>
                  <a:gd name="connsiteX2" fmla="*/ 1649 w 27805"/>
                  <a:gd name="connsiteY2" fmla="*/ 26055 h 27760"/>
                  <a:gd name="connsiteX3" fmla="*/ 9853 w 27805"/>
                  <a:gd name="connsiteY3" fmla="*/ 26067 h 27760"/>
                  <a:gd name="connsiteX4" fmla="*/ 9865 w 27805"/>
                  <a:gd name="connsiteY4" fmla="*/ 26055 h 27760"/>
                  <a:gd name="connsiteX5" fmla="*/ 26055 w 27805"/>
                  <a:gd name="connsiteY5" fmla="*/ 9745 h 27760"/>
                  <a:gd name="connsiteX6" fmla="*/ 26297 w 27805"/>
                  <a:gd name="connsiteY6" fmla="*/ 1891 h 27760"/>
                  <a:gd name="connsiteX7" fmla="*/ 26055 w 27805"/>
                  <a:gd name="connsiteY7" fmla="*/ 1649 h 27760"/>
                  <a:gd name="connsiteX8" fmla="*/ 17960 w 27805"/>
                  <a:gd name="connsiteY8" fmla="*/ 1649 h 27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05" h="27760">
                    <a:moveTo>
                      <a:pt x="18202" y="1649"/>
                    </a:moveTo>
                    <a:lnTo>
                      <a:pt x="1649" y="17960"/>
                    </a:lnTo>
                    <a:cubicBezTo>
                      <a:pt x="-550" y="20208"/>
                      <a:pt x="-550" y="23808"/>
                      <a:pt x="1649" y="26055"/>
                    </a:cubicBezTo>
                    <a:cubicBezTo>
                      <a:pt x="3909" y="28327"/>
                      <a:pt x="7582" y="28327"/>
                      <a:pt x="9853" y="26067"/>
                    </a:cubicBezTo>
                    <a:cubicBezTo>
                      <a:pt x="9853" y="26067"/>
                      <a:pt x="9865" y="26055"/>
                      <a:pt x="9865" y="26055"/>
                    </a:cubicBezTo>
                    <a:lnTo>
                      <a:pt x="26055" y="9745"/>
                    </a:lnTo>
                    <a:cubicBezTo>
                      <a:pt x="28290" y="7642"/>
                      <a:pt x="28399" y="4126"/>
                      <a:pt x="26297" y="1891"/>
                    </a:cubicBezTo>
                    <a:cubicBezTo>
                      <a:pt x="26212" y="1806"/>
                      <a:pt x="26140" y="1722"/>
                      <a:pt x="26055" y="1649"/>
                    </a:cubicBezTo>
                    <a:cubicBezTo>
                      <a:pt x="23808" y="-550"/>
                      <a:pt x="20207" y="-550"/>
                      <a:pt x="17960" y="1649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任意多边形: 形状 217"/>
              <p:cNvSpPr/>
              <p:nvPr/>
            </p:nvSpPr>
            <p:spPr>
              <a:xfrm>
                <a:off x="5058806" y="4417939"/>
                <a:ext cx="27805" cy="27760"/>
              </a:xfrm>
              <a:custGeom>
                <a:avLst/>
                <a:gdLst>
                  <a:gd name="connsiteX0" fmla="*/ 9845 w 27805"/>
                  <a:gd name="connsiteY0" fmla="*/ 1649 h 27760"/>
                  <a:gd name="connsiteX1" fmla="*/ 1750 w 27805"/>
                  <a:gd name="connsiteY1" fmla="*/ 1649 h 27760"/>
                  <a:gd name="connsiteX2" fmla="*/ 1508 w 27805"/>
                  <a:gd name="connsiteY2" fmla="*/ 9503 h 27760"/>
                  <a:gd name="connsiteX3" fmla="*/ 1750 w 27805"/>
                  <a:gd name="connsiteY3" fmla="*/ 9745 h 27760"/>
                  <a:gd name="connsiteX4" fmla="*/ 17940 w 27805"/>
                  <a:gd name="connsiteY4" fmla="*/ 26055 h 27760"/>
                  <a:gd name="connsiteX5" fmla="*/ 26144 w 27805"/>
                  <a:gd name="connsiteY5" fmla="*/ 26067 h 27760"/>
                  <a:gd name="connsiteX6" fmla="*/ 26156 w 27805"/>
                  <a:gd name="connsiteY6" fmla="*/ 26055 h 27760"/>
                  <a:gd name="connsiteX7" fmla="*/ 26156 w 27805"/>
                  <a:gd name="connsiteY7" fmla="*/ 17960 h 27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805" h="27760">
                    <a:moveTo>
                      <a:pt x="9845" y="1649"/>
                    </a:moveTo>
                    <a:cubicBezTo>
                      <a:pt x="7598" y="-550"/>
                      <a:pt x="3997" y="-550"/>
                      <a:pt x="1750" y="1649"/>
                    </a:cubicBezTo>
                    <a:cubicBezTo>
                      <a:pt x="-485" y="3752"/>
                      <a:pt x="-594" y="7267"/>
                      <a:pt x="1508" y="9503"/>
                    </a:cubicBezTo>
                    <a:cubicBezTo>
                      <a:pt x="1593" y="9587"/>
                      <a:pt x="1665" y="9672"/>
                      <a:pt x="1750" y="9745"/>
                    </a:cubicBezTo>
                    <a:lnTo>
                      <a:pt x="17940" y="26055"/>
                    </a:lnTo>
                    <a:cubicBezTo>
                      <a:pt x="20200" y="28327"/>
                      <a:pt x="23872" y="28327"/>
                      <a:pt x="26144" y="26067"/>
                    </a:cubicBezTo>
                    <a:cubicBezTo>
                      <a:pt x="26144" y="26067"/>
                      <a:pt x="26156" y="26055"/>
                      <a:pt x="26156" y="26055"/>
                    </a:cubicBezTo>
                    <a:cubicBezTo>
                      <a:pt x="28355" y="23808"/>
                      <a:pt x="28355" y="20208"/>
                      <a:pt x="26156" y="17960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任意多边形: 形状 218"/>
              <p:cNvSpPr/>
              <p:nvPr/>
            </p:nvSpPr>
            <p:spPr>
              <a:xfrm>
                <a:off x="4880332" y="4239429"/>
                <a:ext cx="27805" cy="27681"/>
              </a:xfrm>
              <a:custGeom>
                <a:avLst/>
                <a:gdLst>
                  <a:gd name="connsiteX0" fmla="*/ 17960 w 27805"/>
                  <a:gd name="connsiteY0" fmla="*/ 25990 h 27681"/>
                  <a:gd name="connsiteX1" fmla="*/ 21947 w 27805"/>
                  <a:gd name="connsiteY1" fmla="*/ 27682 h 27681"/>
                  <a:gd name="connsiteX2" fmla="*/ 26055 w 27805"/>
                  <a:gd name="connsiteY2" fmla="*/ 25990 h 27681"/>
                  <a:gd name="connsiteX3" fmla="*/ 26297 w 27805"/>
                  <a:gd name="connsiteY3" fmla="*/ 18137 h 27681"/>
                  <a:gd name="connsiteX4" fmla="*/ 26055 w 27805"/>
                  <a:gd name="connsiteY4" fmla="*/ 17895 h 27681"/>
                  <a:gd name="connsiteX5" fmla="*/ 9865 w 27805"/>
                  <a:gd name="connsiteY5" fmla="*/ 1705 h 27681"/>
                  <a:gd name="connsiteX6" fmla="*/ 1661 w 27805"/>
                  <a:gd name="connsiteY6" fmla="*/ 1693 h 27681"/>
                  <a:gd name="connsiteX7" fmla="*/ 1649 w 27805"/>
                  <a:gd name="connsiteY7" fmla="*/ 1705 h 27681"/>
                  <a:gd name="connsiteX8" fmla="*/ 1649 w 27805"/>
                  <a:gd name="connsiteY8" fmla="*/ 9800 h 27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805" h="27681">
                    <a:moveTo>
                      <a:pt x="17960" y="25990"/>
                    </a:moveTo>
                    <a:cubicBezTo>
                      <a:pt x="19011" y="27053"/>
                      <a:pt x="20449" y="27670"/>
                      <a:pt x="21947" y="27682"/>
                    </a:cubicBezTo>
                    <a:cubicBezTo>
                      <a:pt x="23482" y="27682"/>
                      <a:pt x="24968" y="27078"/>
                      <a:pt x="26055" y="25990"/>
                    </a:cubicBezTo>
                    <a:cubicBezTo>
                      <a:pt x="28290" y="23888"/>
                      <a:pt x="28399" y="20372"/>
                      <a:pt x="26297" y="18137"/>
                    </a:cubicBezTo>
                    <a:cubicBezTo>
                      <a:pt x="26212" y="18052"/>
                      <a:pt x="26140" y="17968"/>
                      <a:pt x="26055" y="17895"/>
                    </a:cubicBezTo>
                    <a:lnTo>
                      <a:pt x="9865" y="1705"/>
                    </a:lnTo>
                    <a:cubicBezTo>
                      <a:pt x="7606" y="-566"/>
                      <a:pt x="3933" y="-566"/>
                      <a:pt x="1661" y="1693"/>
                    </a:cubicBezTo>
                    <a:cubicBezTo>
                      <a:pt x="1661" y="1693"/>
                      <a:pt x="1649" y="1705"/>
                      <a:pt x="1649" y="1705"/>
                    </a:cubicBezTo>
                    <a:cubicBezTo>
                      <a:pt x="-550" y="3952"/>
                      <a:pt x="-550" y="7553"/>
                      <a:pt x="1649" y="9800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8" name="组合 237"/>
            <p:cNvGrpSpPr/>
            <p:nvPr/>
          </p:nvGrpSpPr>
          <p:grpSpPr>
            <a:xfrm>
              <a:off x="11117" y="6608"/>
              <a:ext cx="534" cy="569"/>
              <a:chOff x="7009808" y="4183164"/>
              <a:chExt cx="322187" cy="342868"/>
            </a:xfrm>
            <a:solidFill>
              <a:schemeClr val="accent1"/>
            </a:solidFill>
          </p:grpSpPr>
          <p:sp>
            <p:nvSpPr>
              <p:cNvPr id="220" name="任意多边形: 形状 219"/>
              <p:cNvSpPr/>
              <p:nvPr/>
            </p:nvSpPr>
            <p:spPr>
              <a:xfrm>
                <a:off x="7009808" y="4275286"/>
                <a:ext cx="127797" cy="159164"/>
              </a:xfrm>
              <a:custGeom>
                <a:avLst/>
                <a:gdLst>
                  <a:gd name="connsiteX0" fmla="*/ 12533 w 127797"/>
                  <a:gd name="connsiteY0" fmla="*/ 159164 h 159164"/>
                  <a:gd name="connsiteX1" fmla="*/ 3592 w 127797"/>
                  <a:gd name="connsiteY1" fmla="*/ 155418 h 159164"/>
                  <a:gd name="connsiteX2" fmla="*/ 2505 w 127797"/>
                  <a:gd name="connsiteY2" fmla="*/ 134878 h 159164"/>
                  <a:gd name="connsiteX3" fmla="*/ 38751 w 127797"/>
                  <a:gd name="connsiteY3" fmla="*/ 44987 h 159164"/>
                  <a:gd name="connsiteX4" fmla="*/ 65815 w 127797"/>
                  <a:gd name="connsiteY4" fmla="*/ 2337 h 159164"/>
                  <a:gd name="connsiteX5" fmla="*/ 127797 w 127797"/>
                  <a:gd name="connsiteY5" fmla="*/ 19373 h 159164"/>
                  <a:gd name="connsiteX6" fmla="*/ 121635 w 127797"/>
                  <a:gd name="connsiteY6" fmla="*/ 28797 h 159164"/>
                  <a:gd name="connsiteX7" fmla="*/ 72461 w 127797"/>
                  <a:gd name="connsiteY7" fmla="*/ 11398 h 159164"/>
                  <a:gd name="connsiteX8" fmla="*/ 49142 w 127797"/>
                  <a:gd name="connsiteY8" fmla="*/ 49216 h 159164"/>
                  <a:gd name="connsiteX9" fmla="*/ 12896 w 127797"/>
                  <a:gd name="connsiteY9" fmla="*/ 139107 h 159164"/>
                  <a:gd name="connsiteX10" fmla="*/ 11687 w 127797"/>
                  <a:gd name="connsiteY10" fmla="*/ 147564 h 159164"/>
                  <a:gd name="connsiteX11" fmla="*/ 12654 w 127797"/>
                  <a:gd name="connsiteY11" fmla="*/ 147564 h 159164"/>
                  <a:gd name="connsiteX12" fmla="*/ 21112 w 127797"/>
                  <a:gd name="connsiteY12" fmla="*/ 141886 h 159164"/>
                  <a:gd name="connsiteX13" fmla="*/ 39235 w 127797"/>
                  <a:gd name="connsiteY13" fmla="*/ 113130 h 159164"/>
                  <a:gd name="connsiteX14" fmla="*/ 47451 w 127797"/>
                  <a:gd name="connsiteY14" fmla="*/ 101773 h 159164"/>
                  <a:gd name="connsiteX15" fmla="*/ 60620 w 127797"/>
                  <a:gd name="connsiteY15" fmla="*/ 98632 h 159164"/>
                  <a:gd name="connsiteX16" fmla="*/ 83214 w 127797"/>
                  <a:gd name="connsiteY16" fmla="*/ 100323 h 159164"/>
                  <a:gd name="connsiteX17" fmla="*/ 81402 w 127797"/>
                  <a:gd name="connsiteY17" fmla="*/ 111439 h 159164"/>
                  <a:gd name="connsiteX18" fmla="*/ 60741 w 127797"/>
                  <a:gd name="connsiteY18" fmla="*/ 109868 h 159164"/>
                  <a:gd name="connsiteX19" fmla="*/ 53733 w 127797"/>
                  <a:gd name="connsiteY19" fmla="*/ 111197 h 159164"/>
                  <a:gd name="connsiteX20" fmla="*/ 49746 w 127797"/>
                  <a:gd name="connsiteY20" fmla="*/ 117359 h 159164"/>
                  <a:gd name="connsiteX21" fmla="*/ 29931 w 127797"/>
                  <a:gd name="connsiteY21" fmla="*/ 149015 h 159164"/>
                  <a:gd name="connsiteX22" fmla="*/ 13137 w 127797"/>
                  <a:gd name="connsiteY22" fmla="*/ 158922 h 159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797" h="159164">
                    <a:moveTo>
                      <a:pt x="12533" y="159164"/>
                    </a:moveTo>
                    <a:cubicBezTo>
                      <a:pt x="9162" y="159212"/>
                      <a:pt x="5924" y="157859"/>
                      <a:pt x="3592" y="155418"/>
                    </a:cubicBezTo>
                    <a:cubicBezTo>
                      <a:pt x="-769" y="149377"/>
                      <a:pt x="-1192" y="141342"/>
                      <a:pt x="2505" y="134878"/>
                    </a:cubicBezTo>
                    <a:lnTo>
                      <a:pt x="38751" y="44987"/>
                    </a:lnTo>
                    <a:cubicBezTo>
                      <a:pt x="43838" y="28628"/>
                      <a:pt x="53178" y="13899"/>
                      <a:pt x="65815" y="2337"/>
                    </a:cubicBezTo>
                    <a:cubicBezTo>
                      <a:pt x="76690" y="-6121"/>
                      <a:pt x="114144" y="10432"/>
                      <a:pt x="127797" y="19373"/>
                    </a:cubicBezTo>
                    <a:lnTo>
                      <a:pt x="121635" y="28797"/>
                    </a:lnTo>
                    <a:cubicBezTo>
                      <a:pt x="104358" y="17560"/>
                      <a:pt x="77173" y="9344"/>
                      <a:pt x="72461" y="11398"/>
                    </a:cubicBezTo>
                    <a:cubicBezTo>
                      <a:pt x="61623" y="21837"/>
                      <a:pt x="53600" y="34850"/>
                      <a:pt x="49142" y="49216"/>
                    </a:cubicBezTo>
                    <a:lnTo>
                      <a:pt x="12896" y="139107"/>
                    </a:lnTo>
                    <a:cubicBezTo>
                      <a:pt x="10358" y="145511"/>
                      <a:pt x="11325" y="147202"/>
                      <a:pt x="11687" y="147564"/>
                    </a:cubicBezTo>
                    <a:cubicBezTo>
                      <a:pt x="11977" y="147770"/>
                      <a:pt x="12364" y="147770"/>
                      <a:pt x="12654" y="147564"/>
                    </a:cubicBezTo>
                    <a:cubicBezTo>
                      <a:pt x="16061" y="146755"/>
                      <a:pt x="19070" y="144737"/>
                      <a:pt x="21112" y="141886"/>
                    </a:cubicBezTo>
                    <a:cubicBezTo>
                      <a:pt x="28361" y="133114"/>
                      <a:pt x="34450" y="123449"/>
                      <a:pt x="39235" y="113130"/>
                    </a:cubicBezTo>
                    <a:cubicBezTo>
                      <a:pt x="40878" y="108660"/>
                      <a:pt x="43717" y="104733"/>
                      <a:pt x="47451" y="101773"/>
                    </a:cubicBezTo>
                    <a:cubicBezTo>
                      <a:pt x="51401" y="99381"/>
                      <a:pt x="56005" y="98281"/>
                      <a:pt x="60620" y="98632"/>
                    </a:cubicBezTo>
                    <a:cubicBezTo>
                      <a:pt x="68184" y="98596"/>
                      <a:pt x="75735" y="99163"/>
                      <a:pt x="83214" y="100323"/>
                    </a:cubicBezTo>
                    <a:lnTo>
                      <a:pt x="81402" y="111439"/>
                    </a:lnTo>
                    <a:cubicBezTo>
                      <a:pt x="74563" y="110376"/>
                      <a:pt x="67664" y="109856"/>
                      <a:pt x="60741" y="109868"/>
                    </a:cubicBezTo>
                    <a:cubicBezTo>
                      <a:pt x="58325" y="109675"/>
                      <a:pt x="55908" y="110134"/>
                      <a:pt x="53733" y="111197"/>
                    </a:cubicBezTo>
                    <a:cubicBezTo>
                      <a:pt x="51933" y="112901"/>
                      <a:pt x="50568" y="115015"/>
                      <a:pt x="49746" y="117359"/>
                    </a:cubicBezTo>
                    <a:cubicBezTo>
                      <a:pt x="44454" y="128680"/>
                      <a:pt x="37797" y="139312"/>
                      <a:pt x="29931" y="149015"/>
                    </a:cubicBezTo>
                    <a:cubicBezTo>
                      <a:pt x="25848" y="154391"/>
                      <a:pt x="19819" y="157955"/>
                      <a:pt x="13137" y="158922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任意多边形: 形状 220"/>
              <p:cNvSpPr/>
              <p:nvPr/>
            </p:nvSpPr>
            <p:spPr>
              <a:xfrm>
                <a:off x="7070902" y="4183164"/>
                <a:ext cx="261093" cy="289136"/>
              </a:xfrm>
              <a:custGeom>
                <a:avLst/>
                <a:gdLst>
                  <a:gd name="connsiteX0" fmla="*/ 60058 w 261093"/>
                  <a:gd name="connsiteY0" fmla="*/ 289103 h 289136"/>
                  <a:gd name="connsiteX1" fmla="*/ 54222 w 261093"/>
                  <a:gd name="connsiteY1" fmla="*/ 283835 h 289136"/>
                  <a:gd name="connsiteX2" fmla="*/ 57521 w 261093"/>
                  <a:gd name="connsiteY2" fmla="*/ 278470 h 289136"/>
                  <a:gd name="connsiteX3" fmla="*/ 248419 w 261093"/>
                  <a:gd name="connsiteY3" fmla="*/ 39605 h 289136"/>
                  <a:gd name="connsiteX4" fmla="*/ 244795 w 261093"/>
                  <a:gd name="connsiteY4" fmla="*/ 20032 h 289136"/>
                  <a:gd name="connsiteX5" fmla="*/ 244795 w 261093"/>
                  <a:gd name="connsiteY5" fmla="*/ 19428 h 289136"/>
                  <a:gd name="connsiteX6" fmla="*/ 219905 w 261093"/>
                  <a:gd name="connsiteY6" fmla="*/ 12421 h 289136"/>
                  <a:gd name="connsiteX7" fmla="*/ 11246 w 261093"/>
                  <a:gd name="connsiteY7" fmla="*/ 240049 h 289136"/>
                  <a:gd name="connsiteX8" fmla="*/ 4480 w 261093"/>
                  <a:gd name="connsiteY8" fmla="*/ 244399 h 289136"/>
                  <a:gd name="connsiteX9" fmla="*/ 130 w 261093"/>
                  <a:gd name="connsiteY9" fmla="*/ 237633 h 289136"/>
                  <a:gd name="connsiteX10" fmla="*/ 216643 w 261093"/>
                  <a:gd name="connsiteY10" fmla="*/ 1667 h 289136"/>
                  <a:gd name="connsiteX11" fmla="*/ 253494 w 261093"/>
                  <a:gd name="connsiteY11" fmla="*/ 12179 h 289136"/>
                  <a:gd name="connsiteX12" fmla="*/ 254219 w 261093"/>
                  <a:gd name="connsiteY12" fmla="*/ 13025 h 289136"/>
                  <a:gd name="connsiteX13" fmla="*/ 259776 w 261093"/>
                  <a:gd name="connsiteY13" fmla="*/ 42747 h 289136"/>
                  <a:gd name="connsiteX14" fmla="*/ 63078 w 261093"/>
                  <a:gd name="connsiteY14" fmla="*/ 288498 h 289136"/>
                  <a:gd name="connsiteX15" fmla="*/ 60058 w 261093"/>
                  <a:gd name="connsiteY15" fmla="*/ 289103 h 2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1093" h="289136">
                    <a:moveTo>
                      <a:pt x="60058" y="289103"/>
                    </a:moveTo>
                    <a:cubicBezTo>
                      <a:pt x="56989" y="289260"/>
                      <a:pt x="54379" y="286904"/>
                      <a:pt x="54222" y="283835"/>
                    </a:cubicBezTo>
                    <a:cubicBezTo>
                      <a:pt x="54101" y="281539"/>
                      <a:pt x="55418" y="279401"/>
                      <a:pt x="57521" y="278470"/>
                    </a:cubicBezTo>
                    <a:cubicBezTo>
                      <a:pt x="151145" y="228305"/>
                      <a:pt x="220135" y="141990"/>
                      <a:pt x="248419" y="39605"/>
                    </a:cubicBezTo>
                    <a:cubicBezTo>
                      <a:pt x="250401" y="32876"/>
                      <a:pt x="249060" y="25602"/>
                      <a:pt x="244795" y="20032"/>
                    </a:cubicBezTo>
                    <a:lnTo>
                      <a:pt x="244795" y="19428"/>
                    </a:lnTo>
                    <a:cubicBezTo>
                      <a:pt x="238657" y="12312"/>
                      <a:pt x="228858" y="9557"/>
                      <a:pt x="219905" y="12421"/>
                    </a:cubicBezTo>
                    <a:cubicBezTo>
                      <a:pt x="116324" y="48111"/>
                      <a:pt x="37814" y="133762"/>
                      <a:pt x="11246" y="240049"/>
                    </a:cubicBezTo>
                    <a:cubicBezTo>
                      <a:pt x="10581" y="243118"/>
                      <a:pt x="7549" y="245063"/>
                      <a:pt x="4480" y="244399"/>
                    </a:cubicBezTo>
                    <a:cubicBezTo>
                      <a:pt x="1411" y="243734"/>
                      <a:pt x="-535" y="240701"/>
                      <a:pt x="130" y="237633"/>
                    </a:cubicBezTo>
                    <a:cubicBezTo>
                      <a:pt x="23086" y="132518"/>
                      <a:pt x="114065" y="33323"/>
                      <a:pt x="216643" y="1667"/>
                    </a:cubicBezTo>
                    <a:cubicBezTo>
                      <a:pt x="229921" y="-2622"/>
                      <a:pt x="244468" y="1534"/>
                      <a:pt x="253494" y="12179"/>
                    </a:cubicBezTo>
                    <a:lnTo>
                      <a:pt x="254219" y="13025"/>
                    </a:lnTo>
                    <a:cubicBezTo>
                      <a:pt x="260658" y="21494"/>
                      <a:pt x="262724" y="32513"/>
                      <a:pt x="259776" y="42747"/>
                    </a:cubicBezTo>
                    <a:cubicBezTo>
                      <a:pt x="230598" y="148128"/>
                      <a:pt x="159506" y="236944"/>
                      <a:pt x="63078" y="288498"/>
                    </a:cubicBezTo>
                    <a:cubicBezTo>
                      <a:pt x="62160" y="289018"/>
                      <a:pt x="61109" y="289223"/>
                      <a:pt x="60058" y="289103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任意多边形: 形状 221"/>
              <p:cNvSpPr/>
              <p:nvPr/>
            </p:nvSpPr>
            <p:spPr>
              <a:xfrm>
                <a:off x="7122326" y="4380925"/>
                <a:ext cx="144058" cy="145107"/>
              </a:xfrm>
              <a:custGeom>
                <a:avLst/>
                <a:gdLst>
                  <a:gd name="connsiteX0" fmla="*/ 12500 w 144058"/>
                  <a:gd name="connsiteY0" fmla="*/ 145107 h 145107"/>
                  <a:gd name="connsiteX1" fmla="*/ 5613 w 144058"/>
                  <a:gd name="connsiteY1" fmla="*/ 143053 h 145107"/>
                  <a:gd name="connsiteX2" fmla="*/ 56 w 144058"/>
                  <a:gd name="connsiteY2" fmla="*/ 134474 h 145107"/>
                  <a:gd name="connsiteX3" fmla="*/ 6338 w 144058"/>
                  <a:gd name="connsiteY3" fmla="*/ 116110 h 145107"/>
                  <a:gd name="connsiteX4" fmla="*/ 32919 w 144058"/>
                  <a:gd name="connsiteY4" fmla="*/ 90616 h 145107"/>
                  <a:gd name="connsiteX5" fmla="*/ 38598 w 144058"/>
                  <a:gd name="connsiteY5" fmla="*/ 85058 h 145107"/>
                  <a:gd name="connsiteX6" fmla="*/ 38598 w 144058"/>
                  <a:gd name="connsiteY6" fmla="*/ 78051 h 145107"/>
                  <a:gd name="connsiteX7" fmla="*/ 36181 w 144058"/>
                  <a:gd name="connsiteY7" fmla="*/ 68143 h 145107"/>
                  <a:gd name="connsiteX8" fmla="*/ 47055 w 144058"/>
                  <a:gd name="connsiteY8" fmla="*/ 65002 h 145107"/>
                  <a:gd name="connsiteX9" fmla="*/ 49592 w 144058"/>
                  <a:gd name="connsiteY9" fmla="*/ 75876 h 145107"/>
                  <a:gd name="connsiteX10" fmla="*/ 49592 w 144058"/>
                  <a:gd name="connsiteY10" fmla="*/ 89408 h 145107"/>
                  <a:gd name="connsiteX11" fmla="*/ 40531 w 144058"/>
                  <a:gd name="connsiteY11" fmla="*/ 99436 h 145107"/>
                  <a:gd name="connsiteX12" fmla="*/ 15521 w 144058"/>
                  <a:gd name="connsiteY12" fmla="*/ 123601 h 145107"/>
                  <a:gd name="connsiteX13" fmla="*/ 11655 w 144058"/>
                  <a:gd name="connsiteY13" fmla="*/ 133146 h 145107"/>
                  <a:gd name="connsiteX14" fmla="*/ 11655 w 144058"/>
                  <a:gd name="connsiteY14" fmla="*/ 133991 h 145107"/>
                  <a:gd name="connsiteX15" fmla="*/ 19629 w 144058"/>
                  <a:gd name="connsiteY15" fmla="*/ 131091 h 145107"/>
                  <a:gd name="connsiteX16" fmla="*/ 100459 w 144058"/>
                  <a:gd name="connsiteY16" fmla="*/ 77326 h 145107"/>
                  <a:gd name="connsiteX17" fmla="*/ 132839 w 144058"/>
                  <a:gd name="connsiteY17" fmla="*/ 46637 h 145107"/>
                  <a:gd name="connsiteX18" fmla="*/ 110366 w 144058"/>
                  <a:gd name="connsiteY18" fmla="*/ 7249 h 145107"/>
                  <a:gd name="connsiteX19" fmla="*/ 118944 w 144058"/>
                  <a:gd name="connsiteY19" fmla="*/ 0 h 145107"/>
                  <a:gd name="connsiteX20" fmla="*/ 143109 w 144058"/>
                  <a:gd name="connsiteY20" fmla="*/ 51591 h 145107"/>
                  <a:gd name="connsiteX21" fmla="*/ 106862 w 144058"/>
                  <a:gd name="connsiteY21" fmla="*/ 86629 h 145107"/>
                  <a:gd name="connsiteX22" fmla="*/ 26153 w 144058"/>
                  <a:gd name="connsiteY22" fmla="*/ 140395 h 145107"/>
                  <a:gd name="connsiteX23" fmla="*/ 12500 w 144058"/>
                  <a:gd name="connsiteY23" fmla="*/ 145107 h 145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058" h="145107">
                    <a:moveTo>
                      <a:pt x="12500" y="145107"/>
                    </a:moveTo>
                    <a:cubicBezTo>
                      <a:pt x="10048" y="145131"/>
                      <a:pt x="7643" y="144418"/>
                      <a:pt x="5613" y="143053"/>
                    </a:cubicBezTo>
                    <a:cubicBezTo>
                      <a:pt x="2581" y="141156"/>
                      <a:pt x="551" y="138015"/>
                      <a:pt x="56" y="134474"/>
                    </a:cubicBezTo>
                    <a:cubicBezTo>
                      <a:pt x="-392" y="127757"/>
                      <a:pt x="1868" y="121148"/>
                      <a:pt x="6338" y="116110"/>
                    </a:cubicBezTo>
                    <a:cubicBezTo>
                      <a:pt x="14095" y="106541"/>
                      <a:pt x="23024" y="97974"/>
                      <a:pt x="32919" y="90616"/>
                    </a:cubicBezTo>
                    <a:cubicBezTo>
                      <a:pt x="35215" y="89215"/>
                      <a:pt x="37148" y="87318"/>
                      <a:pt x="38598" y="85058"/>
                    </a:cubicBezTo>
                    <a:cubicBezTo>
                      <a:pt x="39202" y="82763"/>
                      <a:pt x="39202" y="80346"/>
                      <a:pt x="38598" y="78051"/>
                    </a:cubicBezTo>
                    <a:cubicBezTo>
                      <a:pt x="37873" y="74668"/>
                      <a:pt x="37148" y="71405"/>
                      <a:pt x="36181" y="68143"/>
                    </a:cubicBezTo>
                    <a:lnTo>
                      <a:pt x="47055" y="65002"/>
                    </a:lnTo>
                    <a:cubicBezTo>
                      <a:pt x="48022" y="68627"/>
                      <a:pt x="48867" y="72251"/>
                      <a:pt x="49592" y="75876"/>
                    </a:cubicBezTo>
                    <a:cubicBezTo>
                      <a:pt x="50885" y="80298"/>
                      <a:pt x="50885" y="84986"/>
                      <a:pt x="49592" y="89408"/>
                    </a:cubicBezTo>
                    <a:cubicBezTo>
                      <a:pt x="47490" y="93480"/>
                      <a:pt x="44373" y="96935"/>
                      <a:pt x="40531" y="99436"/>
                    </a:cubicBezTo>
                    <a:cubicBezTo>
                      <a:pt x="31204" y="106408"/>
                      <a:pt x="22806" y="114527"/>
                      <a:pt x="15521" y="123601"/>
                    </a:cubicBezTo>
                    <a:cubicBezTo>
                      <a:pt x="13153" y="126235"/>
                      <a:pt x="11787" y="129606"/>
                      <a:pt x="11655" y="133146"/>
                    </a:cubicBezTo>
                    <a:cubicBezTo>
                      <a:pt x="11570" y="133424"/>
                      <a:pt x="11570" y="133713"/>
                      <a:pt x="11655" y="133991"/>
                    </a:cubicBezTo>
                    <a:cubicBezTo>
                      <a:pt x="11655" y="133991"/>
                      <a:pt x="13950" y="134837"/>
                      <a:pt x="19629" y="131091"/>
                    </a:cubicBezTo>
                    <a:lnTo>
                      <a:pt x="100459" y="77326"/>
                    </a:lnTo>
                    <a:cubicBezTo>
                      <a:pt x="113713" y="70052"/>
                      <a:pt x="124865" y="59480"/>
                      <a:pt x="132839" y="46637"/>
                    </a:cubicBezTo>
                    <a:cubicBezTo>
                      <a:pt x="128501" y="31945"/>
                      <a:pt x="120817" y="18461"/>
                      <a:pt x="110366" y="7249"/>
                    </a:cubicBezTo>
                    <a:lnTo>
                      <a:pt x="118944" y="0"/>
                    </a:lnTo>
                    <a:cubicBezTo>
                      <a:pt x="125589" y="7732"/>
                      <a:pt x="149029" y="39146"/>
                      <a:pt x="143109" y="51591"/>
                    </a:cubicBezTo>
                    <a:cubicBezTo>
                      <a:pt x="134337" y="66271"/>
                      <a:pt x="121832" y="78365"/>
                      <a:pt x="106862" y="86629"/>
                    </a:cubicBezTo>
                    <a:lnTo>
                      <a:pt x="26153" y="140395"/>
                    </a:lnTo>
                    <a:cubicBezTo>
                      <a:pt x="22154" y="143246"/>
                      <a:pt x="17405" y="144889"/>
                      <a:pt x="12500" y="145107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任意多边形: 形状 222"/>
              <p:cNvSpPr/>
              <p:nvPr/>
            </p:nvSpPr>
            <p:spPr>
              <a:xfrm>
                <a:off x="7238407" y="4236785"/>
                <a:ext cx="43733" cy="43737"/>
              </a:xfrm>
              <a:custGeom>
                <a:avLst/>
                <a:gdLst>
                  <a:gd name="connsiteX0" fmla="*/ 21953 w 43733"/>
                  <a:gd name="connsiteY0" fmla="*/ 43738 h 43737"/>
                  <a:gd name="connsiteX1" fmla="*/ 0 w 43733"/>
                  <a:gd name="connsiteY1" fmla="*/ 21953 h 43737"/>
                  <a:gd name="connsiteX2" fmla="*/ 21784 w 43733"/>
                  <a:gd name="connsiteY2" fmla="*/ 0 h 43737"/>
                  <a:gd name="connsiteX3" fmla="*/ 35727 w 43733"/>
                  <a:gd name="connsiteY3" fmla="*/ 4954 h 43737"/>
                  <a:gd name="connsiteX4" fmla="*/ 35727 w 43733"/>
                  <a:gd name="connsiteY4" fmla="*/ 4954 h 43737"/>
                  <a:gd name="connsiteX5" fmla="*/ 38784 w 43733"/>
                  <a:gd name="connsiteY5" fmla="*/ 35727 h 43737"/>
                  <a:gd name="connsiteX6" fmla="*/ 21953 w 43733"/>
                  <a:gd name="connsiteY6" fmla="*/ 43738 h 43737"/>
                  <a:gd name="connsiteX7" fmla="*/ 21953 w 43733"/>
                  <a:gd name="connsiteY7" fmla="*/ 7491 h 43737"/>
                  <a:gd name="connsiteX8" fmla="*/ 10475 w 43733"/>
                  <a:gd name="connsiteY8" fmla="*/ 12928 h 43737"/>
                  <a:gd name="connsiteX9" fmla="*/ 12541 w 43733"/>
                  <a:gd name="connsiteY9" fmla="*/ 33842 h 43737"/>
                  <a:gd name="connsiteX10" fmla="*/ 33456 w 43733"/>
                  <a:gd name="connsiteY10" fmla="*/ 31776 h 43737"/>
                  <a:gd name="connsiteX11" fmla="*/ 31390 w 43733"/>
                  <a:gd name="connsiteY11" fmla="*/ 10862 h 43737"/>
                  <a:gd name="connsiteX12" fmla="*/ 31257 w 43733"/>
                  <a:gd name="connsiteY12" fmla="*/ 10753 h 43737"/>
                  <a:gd name="connsiteX13" fmla="*/ 31257 w 43733"/>
                  <a:gd name="connsiteY13" fmla="*/ 10753 h 43737"/>
                  <a:gd name="connsiteX14" fmla="*/ 21953 w 43733"/>
                  <a:gd name="connsiteY14" fmla="*/ 7129 h 4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733" h="43737">
                    <a:moveTo>
                      <a:pt x="21953" y="43738"/>
                    </a:moveTo>
                    <a:cubicBezTo>
                      <a:pt x="9871" y="43786"/>
                      <a:pt x="48" y="34036"/>
                      <a:pt x="0" y="21953"/>
                    </a:cubicBezTo>
                    <a:cubicBezTo>
                      <a:pt x="-48" y="9883"/>
                      <a:pt x="9702" y="49"/>
                      <a:pt x="21784" y="0"/>
                    </a:cubicBezTo>
                    <a:cubicBezTo>
                      <a:pt x="26859" y="-24"/>
                      <a:pt x="31800" y="1728"/>
                      <a:pt x="35727" y="4954"/>
                    </a:cubicBezTo>
                    <a:lnTo>
                      <a:pt x="35727" y="4954"/>
                    </a:lnTo>
                    <a:cubicBezTo>
                      <a:pt x="45067" y="12614"/>
                      <a:pt x="46432" y="26388"/>
                      <a:pt x="38784" y="35727"/>
                    </a:cubicBezTo>
                    <a:cubicBezTo>
                      <a:pt x="34652" y="40778"/>
                      <a:pt x="28478" y="43714"/>
                      <a:pt x="21953" y="43738"/>
                    </a:cubicBezTo>
                    <a:close/>
                    <a:moveTo>
                      <a:pt x="21953" y="7491"/>
                    </a:moveTo>
                    <a:cubicBezTo>
                      <a:pt x="17495" y="7443"/>
                      <a:pt x="13266" y="9448"/>
                      <a:pt x="10475" y="12928"/>
                    </a:cubicBezTo>
                    <a:cubicBezTo>
                      <a:pt x="5268" y="19271"/>
                      <a:pt x="6198" y="28635"/>
                      <a:pt x="12541" y="33842"/>
                    </a:cubicBezTo>
                    <a:cubicBezTo>
                      <a:pt x="18885" y="39050"/>
                      <a:pt x="28248" y="38120"/>
                      <a:pt x="33456" y="31776"/>
                    </a:cubicBezTo>
                    <a:cubicBezTo>
                      <a:pt x="38663" y="25433"/>
                      <a:pt x="37733" y="16069"/>
                      <a:pt x="31390" y="10862"/>
                    </a:cubicBezTo>
                    <a:cubicBezTo>
                      <a:pt x="31341" y="10826"/>
                      <a:pt x="31305" y="10790"/>
                      <a:pt x="31257" y="10753"/>
                    </a:cubicBezTo>
                    <a:lnTo>
                      <a:pt x="31257" y="10753"/>
                    </a:lnTo>
                    <a:cubicBezTo>
                      <a:pt x="28671" y="8506"/>
                      <a:pt x="25385" y="7225"/>
                      <a:pt x="21953" y="7129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任意多边形: 形状 223"/>
              <p:cNvSpPr/>
              <p:nvPr/>
            </p:nvSpPr>
            <p:spPr>
              <a:xfrm>
                <a:off x="7054037" y="4335191"/>
                <a:ext cx="136595" cy="159674"/>
              </a:xfrm>
              <a:custGeom>
                <a:avLst/>
                <a:gdLst>
                  <a:gd name="connsiteX0" fmla="*/ 14579 w 136595"/>
                  <a:gd name="connsiteY0" fmla="*/ 159669 h 159674"/>
                  <a:gd name="connsiteX1" fmla="*/ 5396 w 136595"/>
                  <a:gd name="connsiteY1" fmla="*/ 156528 h 159674"/>
                  <a:gd name="connsiteX2" fmla="*/ 2376 w 136595"/>
                  <a:gd name="connsiteY2" fmla="*/ 137196 h 159674"/>
                  <a:gd name="connsiteX3" fmla="*/ 85018 w 136595"/>
                  <a:gd name="connsiteY3" fmla="*/ 12388 h 159674"/>
                  <a:gd name="connsiteX4" fmla="*/ 104591 w 136595"/>
                  <a:gd name="connsiteY4" fmla="*/ 305 h 159674"/>
                  <a:gd name="connsiteX5" fmla="*/ 136295 w 136595"/>
                  <a:gd name="connsiteY5" fmla="*/ 23817 h 159674"/>
                  <a:gd name="connsiteX6" fmla="*/ 128755 w 136595"/>
                  <a:gd name="connsiteY6" fmla="*/ 47305 h 159674"/>
                  <a:gd name="connsiteX7" fmla="*/ 25332 w 136595"/>
                  <a:gd name="connsiteY7" fmla="*/ 155320 h 159674"/>
                  <a:gd name="connsiteX8" fmla="*/ 14579 w 136595"/>
                  <a:gd name="connsiteY8" fmla="*/ 159669 h 159674"/>
                  <a:gd name="connsiteX9" fmla="*/ 24486 w 136595"/>
                  <a:gd name="connsiteY9" fmla="*/ 124389 h 159674"/>
                  <a:gd name="connsiteX10" fmla="*/ 11800 w 136595"/>
                  <a:gd name="connsiteY10" fmla="*/ 143479 h 159674"/>
                  <a:gd name="connsiteX11" fmla="*/ 12525 w 136595"/>
                  <a:gd name="connsiteY11" fmla="*/ 147708 h 159674"/>
                  <a:gd name="connsiteX12" fmla="*/ 16874 w 136595"/>
                  <a:gd name="connsiteY12" fmla="*/ 147708 h 159674"/>
                  <a:gd name="connsiteX13" fmla="*/ 120419 w 136595"/>
                  <a:gd name="connsiteY13" fmla="*/ 39572 h 159674"/>
                  <a:gd name="connsiteX14" fmla="*/ 125010 w 136595"/>
                  <a:gd name="connsiteY14" fmla="*/ 27490 h 159674"/>
                  <a:gd name="connsiteX15" fmla="*/ 107623 w 136595"/>
                  <a:gd name="connsiteY15" fmla="*/ 11566 h 159674"/>
                  <a:gd name="connsiteX16" fmla="*/ 94442 w 136595"/>
                  <a:gd name="connsiteY16" fmla="*/ 19033 h 15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6595" h="159674">
                    <a:moveTo>
                      <a:pt x="14579" y="159669"/>
                    </a:moveTo>
                    <a:cubicBezTo>
                      <a:pt x="11244" y="159718"/>
                      <a:pt x="8006" y="158606"/>
                      <a:pt x="5396" y="156528"/>
                    </a:cubicBezTo>
                    <a:cubicBezTo>
                      <a:pt x="-415" y="151804"/>
                      <a:pt x="-1708" y="143467"/>
                      <a:pt x="2376" y="137196"/>
                    </a:cubicBezTo>
                    <a:lnTo>
                      <a:pt x="85018" y="12388"/>
                    </a:lnTo>
                    <a:cubicBezTo>
                      <a:pt x="89537" y="5766"/>
                      <a:pt x="96653" y="1381"/>
                      <a:pt x="104591" y="305"/>
                    </a:cubicBezTo>
                    <a:cubicBezTo>
                      <a:pt x="119839" y="-1954"/>
                      <a:pt x="134035" y="8569"/>
                      <a:pt x="136295" y="23817"/>
                    </a:cubicBezTo>
                    <a:cubicBezTo>
                      <a:pt x="137563" y="32396"/>
                      <a:pt x="134772" y="41071"/>
                      <a:pt x="128755" y="47305"/>
                    </a:cubicBezTo>
                    <a:lnTo>
                      <a:pt x="25332" y="155320"/>
                    </a:lnTo>
                    <a:cubicBezTo>
                      <a:pt x="22505" y="158207"/>
                      <a:pt x="18614" y="159778"/>
                      <a:pt x="14579" y="159669"/>
                    </a:cubicBezTo>
                    <a:close/>
                    <a:moveTo>
                      <a:pt x="24486" y="124389"/>
                    </a:moveTo>
                    <a:lnTo>
                      <a:pt x="11800" y="143479"/>
                    </a:lnTo>
                    <a:cubicBezTo>
                      <a:pt x="10954" y="144869"/>
                      <a:pt x="11256" y="146681"/>
                      <a:pt x="12525" y="147708"/>
                    </a:cubicBezTo>
                    <a:cubicBezTo>
                      <a:pt x="13745" y="148880"/>
                      <a:pt x="15654" y="148880"/>
                      <a:pt x="16874" y="147708"/>
                    </a:cubicBezTo>
                    <a:lnTo>
                      <a:pt x="120419" y="39572"/>
                    </a:lnTo>
                    <a:cubicBezTo>
                      <a:pt x="123500" y="36322"/>
                      <a:pt x="125155" y="31973"/>
                      <a:pt x="125010" y="27490"/>
                    </a:cubicBezTo>
                    <a:cubicBezTo>
                      <a:pt x="124599" y="18296"/>
                      <a:pt x="116818" y="11167"/>
                      <a:pt x="107623" y="11566"/>
                    </a:cubicBezTo>
                    <a:cubicBezTo>
                      <a:pt x="102283" y="11808"/>
                      <a:pt x="97390" y="14574"/>
                      <a:pt x="94442" y="19033"/>
                    </a:cubicBezTo>
                    <a:close/>
                  </a:path>
                </a:pathLst>
              </a:custGeom>
              <a:grpFill/>
              <a:ln w="12082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8" name="组合 247"/>
            <p:cNvGrpSpPr/>
            <p:nvPr/>
          </p:nvGrpSpPr>
          <p:grpSpPr>
            <a:xfrm>
              <a:off x="8109" y="4400"/>
              <a:ext cx="2986" cy="4794"/>
              <a:chOff x="5175378" y="2851811"/>
              <a:chExt cx="1800907" cy="2891304"/>
            </a:xfrm>
          </p:grpSpPr>
          <p:sp>
            <p:nvSpPr>
              <p:cNvPr id="240" name="任意多边形: 形状 239"/>
              <p:cNvSpPr/>
              <p:nvPr/>
            </p:nvSpPr>
            <p:spPr>
              <a:xfrm>
                <a:off x="5462121" y="4469892"/>
                <a:ext cx="1221787" cy="745358"/>
              </a:xfrm>
              <a:custGeom>
                <a:avLst/>
                <a:gdLst>
                  <a:gd name="connsiteX0" fmla="*/ 0 w 1221787"/>
                  <a:gd name="connsiteY0" fmla="*/ 0 h 745358"/>
                  <a:gd name="connsiteX1" fmla="*/ 68459 w 1221787"/>
                  <a:gd name="connsiteY1" fmla="*/ 148611 h 745358"/>
                  <a:gd name="connsiteX2" fmla="*/ 254330 w 1221787"/>
                  <a:gd name="connsiteY2" fmla="*/ 745359 h 745358"/>
                  <a:gd name="connsiteX3" fmla="*/ 966731 w 1221787"/>
                  <a:gd name="connsiteY3" fmla="*/ 745359 h 745358"/>
                  <a:gd name="connsiteX4" fmla="*/ 1153086 w 1221787"/>
                  <a:gd name="connsiteY4" fmla="*/ 148611 h 745358"/>
                  <a:gd name="connsiteX5" fmla="*/ 1221788 w 1221787"/>
                  <a:gd name="connsiteY5" fmla="*/ 0 h 74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1787" h="745358">
                    <a:moveTo>
                      <a:pt x="0" y="0"/>
                    </a:moveTo>
                    <a:cubicBezTo>
                      <a:pt x="26624" y="47697"/>
                      <a:pt x="49512" y="97382"/>
                      <a:pt x="68459" y="148611"/>
                    </a:cubicBezTo>
                    <a:cubicBezTo>
                      <a:pt x="121652" y="299404"/>
                      <a:pt x="118320" y="745359"/>
                      <a:pt x="254330" y="745359"/>
                    </a:cubicBezTo>
                    <a:lnTo>
                      <a:pt x="966731" y="745359"/>
                    </a:lnTo>
                    <a:cubicBezTo>
                      <a:pt x="1102741" y="745359"/>
                      <a:pt x="1100015" y="299404"/>
                      <a:pt x="1153086" y="148611"/>
                    </a:cubicBezTo>
                    <a:cubicBezTo>
                      <a:pt x="1172085" y="97364"/>
                      <a:pt x="1195052" y="47673"/>
                      <a:pt x="12217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029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任意多边形: 形状 240"/>
              <p:cNvSpPr/>
              <p:nvPr/>
            </p:nvSpPr>
            <p:spPr>
              <a:xfrm>
                <a:off x="5175378" y="3636505"/>
                <a:ext cx="1800907" cy="778316"/>
              </a:xfrm>
              <a:custGeom>
                <a:avLst/>
                <a:gdLst>
                  <a:gd name="connsiteX0" fmla="*/ 1 w 1800907"/>
                  <a:gd name="connsiteY0" fmla="*/ 115593 h 778316"/>
                  <a:gd name="connsiteX1" fmla="*/ 166424 w 1800907"/>
                  <a:gd name="connsiteY1" fmla="*/ 637217 h 778316"/>
                  <a:gd name="connsiteX2" fmla="*/ 175209 w 1800907"/>
                  <a:gd name="connsiteY2" fmla="*/ 653757 h 778316"/>
                  <a:gd name="connsiteX3" fmla="*/ 255421 w 1800907"/>
                  <a:gd name="connsiteY3" fmla="*/ 778317 h 778316"/>
                  <a:gd name="connsiteX4" fmla="*/ 1539792 w 1800907"/>
                  <a:gd name="connsiteY4" fmla="*/ 778317 h 778316"/>
                  <a:gd name="connsiteX5" fmla="*/ 1605403 w 1800907"/>
                  <a:gd name="connsiteY5" fmla="*/ 674355 h 778316"/>
                  <a:gd name="connsiteX6" fmla="*/ 1800906 w 1800907"/>
                  <a:gd name="connsiteY6" fmla="*/ 115593 h 778316"/>
                  <a:gd name="connsiteX7" fmla="*/ 1793273 w 1800907"/>
                  <a:gd name="connsiteY7" fmla="*/ 0 h 778316"/>
                  <a:gd name="connsiteX8" fmla="*/ 7332 w 1800907"/>
                  <a:gd name="connsiteY8" fmla="*/ 0 h 778316"/>
                  <a:gd name="connsiteX9" fmla="*/ 1 w 1800907"/>
                  <a:gd name="connsiteY9" fmla="*/ 115593 h 778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907" h="778316">
                    <a:moveTo>
                      <a:pt x="1" y="115593"/>
                    </a:moveTo>
                    <a:cubicBezTo>
                      <a:pt x="-305" y="302572"/>
                      <a:pt x="57887" y="484965"/>
                      <a:pt x="166424" y="637217"/>
                    </a:cubicBezTo>
                    <a:cubicBezTo>
                      <a:pt x="168969" y="642488"/>
                      <a:pt x="171816" y="648001"/>
                      <a:pt x="175209" y="653757"/>
                    </a:cubicBezTo>
                    <a:cubicBezTo>
                      <a:pt x="175209" y="653757"/>
                      <a:pt x="212649" y="706222"/>
                      <a:pt x="255421" y="778317"/>
                    </a:cubicBezTo>
                    <a:lnTo>
                      <a:pt x="1539792" y="778317"/>
                    </a:lnTo>
                    <a:cubicBezTo>
                      <a:pt x="1566145" y="733848"/>
                      <a:pt x="1590500" y="696589"/>
                      <a:pt x="1605403" y="674355"/>
                    </a:cubicBezTo>
                    <a:cubicBezTo>
                      <a:pt x="1732253" y="515772"/>
                      <a:pt x="1801215" y="318669"/>
                      <a:pt x="1800906" y="115593"/>
                    </a:cubicBezTo>
                    <a:cubicBezTo>
                      <a:pt x="1800822" y="76941"/>
                      <a:pt x="1798271" y="38331"/>
                      <a:pt x="1793273" y="0"/>
                    </a:cubicBezTo>
                    <a:lnTo>
                      <a:pt x="7332" y="0"/>
                    </a:lnTo>
                    <a:cubicBezTo>
                      <a:pt x="2437" y="38337"/>
                      <a:pt x="-12" y="76947"/>
                      <a:pt x="1" y="1155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029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任意多边形: 形状 241"/>
              <p:cNvSpPr/>
              <p:nvPr/>
            </p:nvSpPr>
            <p:spPr>
              <a:xfrm>
                <a:off x="5190101" y="2851811"/>
                <a:ext cx="1771279" cy="737681"/>
              </a:xfrm>
              <a:custGeom>
                <a:avLst/>
                <a:gdLst>
                  <a:gd name="connsiteX0" fmla="*/ 0 w 1771279"/>
                  <a:gd name="connsiteY0" fmla="*/ 737681 h 737681"/>
                  <a:gd name="connsiteX1" fmla="*/ 1771280 w 1771279"/>
                  <a:gd name="connsiteY1" fmla="*/ 737681 h 737681"/>
                  <a:gd name="connsiteX2" fmla="*/ 722652 w 1771279"/>
                  <a:gd name="connsiteY2" fmla="*/ 15032 h 737681"/>
                  <a:gd name="connsiteX3" fmla="*/ 0 w 1771279"/>
                  <a:gd name="connsiteY3" fmla="*/ 737681 h 737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1279" h="737681">
                    <a:moveTo>
                      <a:pt x="0" y="737681"/>
                    </a:moveTo>
                    <a:lnTo>
                      <a:pt x="1771280" y="737681"/>
                    </a:lnTo>
                    <a:cubicBezTo>
                      <a:pt x="1681265" y="248556"/>
                      <a:pt x="1211773" y="-74986"/>
                      <a:pt x="722652" y="15032"/>
                    </a:cubicBezTo>
                    <a:cubicBezTo>
                      <a:pt x="355170" y="82661"/>
                      <a:pt x="67630" y="370201"/>
                      <a:pt x="0" y="7376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029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任意多边形: 形状 242"/>
              <p:cNvSpPr/>
              <p:nvPr/>
            </p:nvSpPr>
            <p:spPr>
              <a:xfrm>
                <a:off x="5663137" y="5260325"/>
                <a:ext cx="820845" cy="172602"/>
              </a:xfrm>
              <a:custGeom>
                <a:avLst/>
                <a:gdLst>
                  <a:gd name="connsiteX0" fmla="*/ 820846 w 820845"/>
                  <a:gd name="connsiteY0" fmla="*/ 126862 h 172602"/>
                  <a:gd name="connsiteX1" fmla="*/ 750811 w 820845"/>
                  <a:gd name="connsiteY1" fmla="*/ 172602 h 172602"/>
                  <a:gd name="connsiteX2" fmla="*/ 70035 w 820845"/>
                  <a:gd name="connsiteY2" fmla="*/ 172602 h 172602"/>
                  <a:gd name="connsiteX3" fmla="*/ 0 w 820845"/>
                  <a:gd name="connsiteY3" fmla="*/ 126862 h 172602"/>
                  <a:gd name="connsiteX4" fmla="*/ 0 w 820845"/>
                  <a:gd name="connsiteY4" fmla="*/ 42045 h 172602"/>
                  <a:gd name="connsiteX5" fmla="*/ 70035 w 820845"/>
                  <a:gd name="connsiteY5" fmla="*/ 0 h 172602"/>
                  <a:gd name="connsiteX6" fmla="*/ 750630 w 820845"/>
                  <a:gd name="connsiteY6" fmla="*/ 0 h 172602"/>
                  <a:gd name="connsiteX7" fmla="*/ 820664 w 820845"/>
                  <a:gd name="connsiteY7" fmla="*/ 42045 h 17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0845" h="172602">
                    <a:moveTo>
                      <a:pt x="820846" y="126862"/>
                    </a:moveTo>
                    <a:cubicBezTo>
                      <a:pt x="820846" y="149338"/>
                      <a:pt x="790554" y="172602"/>
                      <a:pt x="750811" y="172602"/>
                    </a:cubicBezTo>
                    <a:lnTo>
                      <a:pt x="70035" y="172602"/>
                    </a:lnTo>
                    <a:cubicBezTo>
                      <a:pt x="30110" y="172602"/>
                      <a:pt x="0" y="149338"/>
                      <a:pt x="0" y="126862"/>
                    </a:cubicBezTo>
                    <a:lnTo>
                      <a:pt x="0" y="42045"/>
                    </a:lnTo>
                    <a:cubicBezTo>
                      <a:pt x="0" y="19568"/>
                      <a:pt x="30292" y="0"/>
                      <a:pt x="70035" y="0"/>
                    </a:cubicBezTo>
                    <a:lnTo>
                      <a:pt x="750630" y="0"/>
                    </a:lnTo>
                    <a:cubicBezTo>
                      <a:pt x="790554" y="0"/>
                      <a:pt x="820664" y="19568"/>
                      <a:pt x="820664" y="420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029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任意多边形: 形状 243"/>
              <p:cNvSpPr/>
              <p:nvPr/>
            </p:nvSpPr>
            <p:spPr>
              <a:xfrm>
                <a:off x="5732748" y="5483454"/>
                <a:ext cx="687743" cy="259661"/>
              </a:xfrm>
              <a:custGeom>
                <a:avLst/>
                <a:gdLst>
                  <a:gd name="connsiteX0" fmla="*/ 0 w 687743"/>
                  <a:gd name="connsiteY0" fmla="*/ 0 h 259661"/>
                  <a:gd name="connsiteX1" fmla="*/ 343872 w 687743"/>
                  <a:gd name="connsiteY1" fmla="*/ 259661 h 259661"/>
                  <a:gd name="connsiteX2" fmla="*/ 687744 w 687743"/>
                  <a:gd name="connsiteY2" fmla="*/ 0 h 259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743" h="259661">
                    <a:moveTo>
                      <a:pt x="0" y="0"/>
                    </a:moveTo>
                    <a:cubicBezTo>
                      <a:pt x="61735" y="153700"/>
                      <a:pt x="192474" y="259661"/>
                      <a:pt x="343872" y="259661"/>
                    </a:cubicBezTo>
                    <a:cubicBezTo>
                      <a:pt x="495270" y="259661"/>
                      <a:pt x="626009" y="153700"/>
                      <a:pt x="687744" y="0"/>
                    </a:cubicBezTo>
                    <a:close/>
                  </a:path>
                </a:pathLst>
              </a:custGeom>
              <a:solidFill>
                <a:srgbClr val="404040"/>
              </a:solidFill>
              <a:ln w="6029" cap="flat">
                <a:noFill/>
                <a:prstDash val="solid"/>
                <a:miter/>
              </a:ln>
            </p:spPr>
            <p:txBody>
              <a:bodyPr rtlCol="0" anchor="ctr" anchorCtr="0"/>
              <a:lstStyle/>
              <a:p>
                <a:endPara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2" name="组合 271"/>
            <p:cNvGrpSpPr/>
            <p:nvPr/>
          </p:nvGrpSpPr>
          <p:grpSpPr>
            <a:xfrm>
              <a:off x="5841" y="6545"/>
              <a:ext cx="1755" cy="1774"/>
              <a:chOff x="3782917" y="4109313"/>
              <a:chExt cx="1058427" cy="1069885"/>
            </a:xfrm>
          </p:grpSpPr>
          <p:grpSp>
            <p:nvGrpSpPr>
              <p:cNvPr id="270" name="组合 269"/>
              <p:cNvGrpSpPr/>
              <p:nvPr/>
            </p:nvGrpSpPr>
            <p:grpSpPr>
              <a:xfrm>
                <a:off x="3890494" y="4109313"/>
                <a:ext cx="709707" cy="610013"/>
                <a:chOff x="3903859" y="4274292"/>
                <a:chExt cx="709707" cy="610013"/>
              </a:xfrm>
            </p:grpSpPr>
            <p:sp>
              <p:nvSpPr>
                <p:cNvPr id="134" name="文本框 133"/>
                <p:cNvSpPr txBox="1"/>
                <p:nvPr/>
              </p:nvSpPr>
              <p:spPr>
                <a:xfrm>
                  <a:off x="3993350" y="4274292"/>
                  <a:ext cx="530721" cy="43724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sp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01</a:t>
                  </a:r>
                  <a:endParaRPr lang="zh-CN" altLang="en-US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138" name="任意多边形: 形状 135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2" name="任意多边形: 形状 136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9" name="文本框 268"/>
                <p:cNvSpPr txBox="1"/>
                <p:nvPr/>
              </p:nvSpPr>
              <p:spPr>
                <a:xfrm>
                  <a:off x="3954519" y="4651225"/>
                  <a:ext cx="607917" cy="22073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整体论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</p:grpSp>
          <p:sp>
            <p:nvSpPr>
              <p:cNvPr id="271" name="矩形 270"/>
              <p:cNvSpPr/>
              <p:nvPr/>
            </p:nvSpPr>
            <p:spPr>
              <a:xfrm flipH="1">
                <a:off x="3782917" y="4707580"/>
                <a:ext cx="1058427" cy="471618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</a:rPr>
                  <a:t>系统不是部件的总和，而是关系的产物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</a:endParaRPr>
              </a:p>
            </p:txBody>
          </p:sp>
        </p:grpSp>
        <p:grpSp>
          <p:nvGrpSpPr>
            <p:cNvPr id="273" name="组合 272"/>
            <p:cNvGrpSpPr/>
            <p:nvPr/>
          </p:nvGrpSpPr>
          <p:grpSpPr>
            <a:xfrm>
              <a:off x="5384" y="3997"/>
              <a:ext cx="1728" cy="2109"/>
              <a:chOff x="3665314" y="3995329"/>
              <a:chExt cx="1042143" cy="1271922"/>
            </a:xfrm>
          </p:grpSpPr>
          <p:grpSp>
            <p:nvGrpSpPr>
              <p:cNvPr id="274" name="组合 273"/>
              <p:cNvGrpSpPr/>
              <p:nvPr/>
            </p:nvGrpSpPr>
            <p:grpSpPr>
              <a:xfrm>
                <a:off x="3890494" y="3995329"/>
                <a:ext cx="709707" cy="724314"/>
                <a:chOff x="3903859" y="4160308"/>
                <a:chExt cx="709707" cy="724314"/>
              </a:xfrm>
            </p:grpSpPr>
            <p:sp>
              <p:nvSpPr>
                <p:cNvPr id="276" name="文本框 275"/>
                <p:cNvSpPr txBox="1"/>
                <p:nvPr/>
              </p:nvSpPr>
              <p:spPr>
                <a:xfrm>
                  <a:off x="3993351" y="4160308"/>
                  <a:ext cx="530721" cy="43724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sp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2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277" name="任意多边形: 形状 276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8" name="任意多边形: 形状 277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9" name="文本框 278"/>
                <p:cNvSpPr txBox="1"/>
                <p:nvPr/>
              </p:nvSpPr>
              <p:spPr>
                <a:xfrm>
                  <a:off x="3954519" y="4651225"/>
                  <a:ext cx="607917" cy="233397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互联</a:t>
                  </a:r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互通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</p:grpSp>
          <p:sp>
            <p:nvSpPr>
              <p:cNvPr id="275" name="矩形 274"/>
              <p:cNvSpPr/>
              <p:nvPr/>
            </p:nvSpPr>
            <p:spPr>
              <a:xfrm flipH="1">
                <a:off x="3665314" y="4719643"/>
                <a:ext cx="1042143" cy="547608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</a:rPr>
                  <a:t>万物皆关联于反馈网络之中，系统中没有真正孤立的元素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</a:endParaRPr>
              </a:p>
            </p:txBody>
          </p:sp>
        </p:grpSp>
        <p:sp>
          <p:nvSpPr>
            <p:cNvPr id="290" name="文本框 289"/>
            <p:cNvSpPr txBox="1"/>
            <p:nvPr/>
          </p:nvSpPr>
          <p:spPr>
            <a:xfrm>
              <a:off x="8109" y="4903"/>
              <a:ext cx="2961" cy="48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itchFamily="18" charset="-122"/>
                </a:rPr>
                <a:t>目的性与功能</a:t>
              </a:r>
              <a:endParaRPr lang="zh-CN" altLang="en-US" sz="1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itchFamily="18" charset="-122"/>
              </a:endParaRPr>
            </a:p>
          </p:txBody>
        </p:sp>
        <p:grpSp>
          <p:nvGrpSpPr>
            <p:cNvPr id="295" name="组合 294"/>
            <p:cNvGrpSpPr/>
            <p:nvPr/>
          </p:nvGrpSpPr>
          <p:grpSpPr>
            <a:xfrm>
              <a:off x="7196" y="1918"/>
              <a:ext cx="1735" cy="1713"/>
              <a:chOff x="3691247" y="4032118"/>
              <a:chExt cx="1046365" cy="1033097"/>
            </a:xfrm>
          </p:grpSpPr>
          <p:grpSp>
            <p:nvGrpSpPr>
              <p:cNvPr id="296" name="组合 295"/>
              <p:cNvGrpSpPr/>
              <p:nvPr/>
            </p:nvGrpSpPr>
            <p:grpSpPr>
              <a:xfrm>
                <a:off x="3869018" y="4032118"/>
                <a:ext cx="752659" cy="687525"/>
                <a:chOff x="3882383" y="4197097"/>
                <a:chExt cx="752659" cy="687525"/>
              </a:xfrm>
            </p:grpSpPr>
            <p:sp>
              <p:nvSpPr>
                <p:cNvPr id="298" name="文本框 297"/>
                <p:cNvSpPr txBox="1"/>
                <p:nvPr/>
              </p:nvSpPr>
              <p:spPr>
                <a:xfrm>
                  <a:off x="3973818" y="4197097"/>
                  <a:ext cx="569319" cy="572938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3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299" name="任意多边形: 形状 298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0" name="任意多边形: 形状 299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1" name="文本框 300"/>
                <p:cNvSpPr txBox="1"/>
                <p:nvPr/>
              </p:nvSpPr>
              <p:spPr>
                <a:xfrm>
                  <a:off x="3882383" y="4651225"/>
                  <a:ext cx="752659" cy="233397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反馈</a:t>
                  </a:r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驱动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</p:grpSp>
          <p:sp>
            <p:nvSpPr>
              <p:cNvPr id="297" name="矩形 296"/>
              <p:cNvSpPr/>
              <p:nvPr/>
            </p:nvSpPr>
            <p:spPr>
              <a:xfrm flipH="1">
                <a:off x="3691247" y="4698535"/>
                <a:ext cx="1046365" cy="36668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</a:rPr>
                  <a:t>行为模式由内部回路结构决定</a:t>
                </a:r>
                <a:endParaRPr kumimoji="0" lang="zh-CN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</a:endParaRPr>
              </a:p>
            </p:txBody>
          </p:sp>
        </p:grpSp>
        <p:grpSp>
          <p:nvGrpSpPr>
            <p:cNvPr id="302" name="组合 301"/>
            <p:cNvGrpSpPr/>
            <p:nvPr/>
          </p:nvGrpSpPr>
          <p:grpSpPr>
            <a:xfrm>
              <a:off x="10480" y="1918"/>
              <a:ext cx="1535" cy="1597"/>
              <a:chOff x="3811865" y="4032117"/>
              <a:chExt cx="925871" cy="963172"/>
            </a:xfrm>
          </p:grpSpPr>
          <p:grpSp>
            <p:nvGrpSpPr>
              <p:cNvPr id="303" name="组合 302"/>
              <p:cNvGrpSpPr/>
              <p:nvPr/>
            </p:nvGrpSpPr>
            <p:grpSpPr>
              <a:xfrm>
                <a:off x="3869018" y="4032117"/>
                <a:ext cx="752659" cy="700793"/>
                <a:chOff x="3882383" y="4197096"/>
                <a:chExt cx="752659" cy="700793"/>
              </a:xfrm>
            </p:grpSpPr>
            <p:sp>
              <p:nvSpPr>
                <p:cNvPr id="305" name="文本框 304"/>
                <p:cNvSpPr txBox="1"/>
                <p:nvPr/>
              </p:nvSpPr>
              <p:spPr>
                <a:xfrm>
                  <a:off x="3973818" y="4197096"/>
                  <a:ext cx="569319" cy="572938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4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306" name="任意多边形: 形状 305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7" name="任意多边形: 形状 306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8" name="文本框 307"/>
                <p:cNvSpPr txBox="1"/>
                <p:nvPr/>
              </p:nvSpPr>
              <p:spPr>
                <a:xfrm>
                  <a:off x="3882383" y="4651224"/>
                  <a:ext cx="752659" cy="24666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层次</a:t>
                  </a:r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嵌套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</p:grpSp>
          <p:sp>
            <p:nvSpPr>
              <p:cNvPr id="304" name="矩形 303"/>
              <p:cNvSpPr/>
              <p:nvPr/>
            </p:nvSpPr>
            <p:spPr>
              <a:xfrm flipH="1">
                <a:off x="3811865" y="4768526"/>
                <a:ext cx="925871" cy="22676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800" b="1" kern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  <a:sym typeface="+mn-ea"/>
                  </a:rPr>
                  <a:t>系统之内有系统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endParaRPr>
              </a:p>
            </p:txBody>
          </p:sp>
        </p:grpSp>
        <p:grpSp>
          <p:nvGrpSpPr>
            <p:cNvPr id="309" name="组合 308"/>
            <p:cNvGrpSpPr/>
            <p:nvPr/>
          </p:nvGrpSpPr>
          <p:grpSpPr>
            <a:xfrm>
              <a:off x="12201" y="3927"/>
              <a:ext cx="1535" cy="1844"/>
              <a:chOff x="3811865" y="3953112"/>
              <a:chExt cx="925747" cy="1112102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3890494" y="3953112"/>
                <a:ext cx="709707" cy="794661"/>
                <a:chOff x="3903859" y="4118091"/>
                <a:chExt cx="709707" cy="794661"/>
              </a:xfrm>
            </p:grpSpPr>
            <p:sp>
              <p:nvSpPr>
                <p:cNvPr id="312" name="文本框 311"/>
                <p:cNvSpPr txBox="1"/>
                <p:nvPr/>
              </p:nvSpPr>
              <p:spPr>
                <a:xfrm>
                  <a:off x="3973818" y="4118091"/>
                  <a:ext cx="569319" cy="651943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5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313" name="任意多边形: 形状 312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4" name="任意多边形: 形状 313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5" name="文本框 314"/>
                <p:cNvSpPr txBox="1"/>
                <p:nvPr/>
              </p:nvSpPr>
              <p:spPr>
                <a:xfrm>
                  <a:off x="3954754" y="4651010"/>
                  <a:ext cx="607917" cy="26174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sp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涌现</a:t>
                  </a:r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性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</p:grpSp>
          <p:sp>
            <p:nvSpPr>
              <p:cNvPr id="311" name="矩形 310"/>
              <p:cNvSpPr/>
              <p:nvPr/>
            </p:nvSpPr>
            <p:spPr>
              <a:xfrm flipH="1">
                <a:off x="3811865" y="4708183"/>
                <a:ext cx="925747" cy="35703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marL="0" marR="0" lvl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</a:rPr>
                  <a:t>整体会“无中生有”地创造新质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</a:endParaRPr>
              </a:p>
            </p:txBody>
          </p:sp>
        </p:grpSp>
        <p:grpSp>
          <p:nvGrpSpPr>
            <p:cNvPr id="316" name="组合 315"/>
            <p:cNvGrpSpPr/>
            <p:nvPr/>
          </p:nvGrpSpPr>
          <p:grpSpPr>
            <a:xfrm>
              <a:off x="9137" y="4211"/>
              <a:ext cx="4139" cy="4035"/>
              <a:chOff x="2125846" y="2701696"/>
              <a:chExt cx="2495972" cy="2433477"/>
            </a:xfrm>
          </p:grpSpPr>
          <p:grpSp>
            <p:nvGrpSpPr>
              <p:cNvPr id="317" name="组合 316"/>
              <p:cNvGrpSpPr/>
              <p:nvPr/>
            </p:nvGrpSpPr>
            <p:grpSpPr>
              <a:xfrm>
                <a:off x="2125846" y="2701696"/>
                <a:ext cx="2495833" cy="2046077"/>
                <a:chOff x="2139211" y="2866675"/>
                <a:chExt cx="2495833" cy="2046077"/>
              </a:xfrm>
            </p:grpSpPr>
            <p:sp>
              <p:nvSpPr>
                <p:cNvPr id="319" name="文本框 318"/>
                <p:cNvSpPr txBox="1"/>
                <p:nvPr/>
              </p:nvSpPr>
              <p:spPr>
                <a:xfrm>
                  <a:off x="3973818" y="4166942"/>
                  <a:ext cx="569319" cy="60309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6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  <p:sp>
              <p:nvSpPr>
                <p:cNvPr id="320" name="任意多边形: 形状 319"/>
                <p:cNvSpPr/>
                <p:nvPr/>
              </p:nvSpPr>
              <p:spPr>
                <a:xfrm>
                  <a:off x="3903859" y="4643660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1" name="任意多边形: 形状 320"/>
                <p:cNvSpPr/>
                <p:nvPr/>
              </p:nvSpPr>
              <p:spPr>
                <a:xfrm>
                  <a:off x="3903859" y="4872223"/>
                  <a:ext cx="709707" cy="12082"/>
                </a:xfrm>
                <a:custGeom>
                  <a:avLst/>
                  <a:gdLst>
                    <a:gd name="connsiteX0" fmla="*/ 0 w 709707"/>
                    <a:gd name="connsiteY0" fmla="*/ 0 h 12082"/>
                    <a:gd name="connsiteX1" fmla="*/ 709708 w 709707"/>
                    <a:gd name="connsiteY1" fmla="*/ 0 h 12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9707" h="12082">
                      <a:moveTo>
                        <a:pt x="0" y="0"/>
                      </a:moveTo>
                      <a:lnTo>
                        <a:pt x="709708" y="0"/>
                      </a:lnTo>
                    </a:path>
                  </a:pathLst>
                </a:custGeom>
                <a:ln w="12082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 anchorCtr="0"/>
                <a:lstStyle/>
                <a:p>
                  <a:endPara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2" name="文本框 321"/>
                <p:cNvSpPr txBox="1"/>
                <p:nvPr/>
              </p:nvSpPr>
              <p:spPr>
                <a:xfrm>
                  <a:off x="3882385" y="4651010"/>
                  <a:ext cx="752659" cy="26174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sp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动态</a:t>
                  </a:r>
                  <a:r>
                    <a:rPr lang="zh-CN" altLang="en-US" sz="1200" b="1" dirty="0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M" pitchFamily="18" charset="-122"/>
                    </a:rPr>
                    <a:t>演化</a:t>
                  </a:r>
                  <a:endParaRPr lang="zh-CN" altLang="en-US" sz="1200" b="1" dirty="0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M" pitchFamily="18" charset="-122"/>
                  </a:endParaRPr>
                </a:p>
              </p:txBody>
            </p:sp>
            <p:sp>
              <p:nvSpPr>
                <p:cNvPr id="148" name="文本框 147"/>
                <p:cNvSpPr txBox="1"/>
                <p:nvPr/>
              </p:nvSpPr>
              <p:spPr>
                <a:xfrm>
                  <a:off x="2139211" y="2866675"/>
                  <a:ext cx="569319" cy="603092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0">
                  <a:noAutofit/>
                </a:bodyPr>
                <a:lstStyle/>
                <a:p>
                  <a:pPr algn="ctr"/>
                  <a:r>
                    <a:rPr lang="zh-CN" altLang="en-US" sz="2400" b="1" spc="0" baseline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0</a:t>
                  </a:r>
                  <a:r>
                    <a:rPr lang="en-US" altLang="zh-CN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OPPOSans B" pitchFamily="18" charset="-122"/>
                      <a:sym typeface="Arial" panose="020B0604020202020204"/>
                      <a:rtl val="0"/>
                    </a:rPr>
                    <a:t>7</a:t>
                  </a:r>
                  <a:endParaRPr lang="en-US" altLang="zh-CN" sz="2400" b="1" spc="0" baseline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POSans B" pitchFamily="18" charset="-122"/>
                    <a:sym typeface="Arial" panose="020B0604020202020204"/>
                    <a:rtl val="0"/>
                  </a:endParaRPr>
                </a:p>
              </p:txBody>
            </p:sp>
          </p:grpSp>
          <p:sp>
            <p:nvSpPr>
              <p:cNvPr id="318" name="矩形 317"/>
              <p:cNvSpPr/>
              <p:nvPr/>
            </p:nvSpPr>
            <p:spPr>
              <a:xfrm flipH="1">
                <a:off x="3745525" y="4706978"/>
                <a:ext cx="876293" cy="428195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800" b="1" kern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POSans R" pitchFamily="18" charset="-122"/>
                    <a:sym typeface="+mn-ea"/>
                  </a:rPr>
                  <a:t>系统在时间之流中生长、适应与转化</a:t>
                </a:r>
                <a:endParaRPr lang="zh-CN" altLang="en-US" sz="800" b="1" kern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endParaRPr>
              </a:p>
            </p:txBody>
          </p:sp>
        </p:grpSp>
        <p:sp>
          <p:nvSpPr>
            <p:cNvPr id="144" name="文本框 143"/>
            <p:cNvSpPr txBox="1"/>
            <p:nvPr/>
          </p:nvSpPr>
          <p:spPr>
            <a:xfrm>
              <a:off x="3133" y="1714"/>
              <a:ext cx="3422" cy="130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lv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b="1" kern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系统的长期行为由其内部的增强回路（驱动增长或崩溃）和调节回路（寻求稳定）之间的博弈主导，而非外部事件</a:t>
              </a:r>
              <a:endParaRPr lang="zh-CN" altLang="en-US" sz="1000" b="1" kern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  <p:sp>
          <p:nvSpPr>
            <p:cNvPr id="333" name="矩形 332"/>
            <p:cNvSpPr/>
            <p:nvPr/>
          </p:nvSpPr>
          <p:spPr>
            <a:xfrm flipH="1">
              <a:off x="2556" y="4305"/>
              <a:ext cx="2828" cy="1234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</a:rPr>
                <a:t>所有事物都通过物质流、信息流和反馈回路相互连接，形成一个动态网络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</a:endParaRPr>
            </a:p>
          </p:txBody>
        </p:sp>
        <p:sp>
          <p:nvSpPr>
            <p:cNvPr id="337" name="文本框 336"/>
            <p:cNvSpPr txBox="1"/>
            <p:nvPr/>
          </p:nvSpPr>
          <p:spPr>
            <a:xfrm>
              <a:off x="2557" y="7125"/>
              <a:ext cx="3284" cy="131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b="1" kern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系统最重要的特性（如功能、行为、生命力）源于其组成部分的互动关系，而非各部分的简单加总。理解系统必须从整体出发。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  <p:sp>
          <p:nvSpPr>
            <p:cNvPr id="357" name="矩形 356"/>
            <p:cNvSpPr/>
            <p:nvPr/>
          </p:nvSpPr>
          <p:spPr>
            <a:xfrm flipH="1">
              <a:off x="13123" y="1814"/>
              <a:ext cx="3422" cy="1291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lv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b="1" kern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子系统嵌套构成，同时自身又是更大系统的子系统。每个层次具有不同的特性、行为和运行节奏</a:t>
              </a:r>
              <a:endParaRPr lang="zh-CN" altLang="en-US" sz="1000" b="1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  <p:sp>
          <p:nvSpPr>
            <p:cNvPr id="354" name="文本框 353"/>
            <p:cNvSpPr txBox="1"/>
            <p:nvPr/>
          </p:nvSpPr>
          <p:spPr>
            <a:xfrm>
              <a:off x="13933" y="4305"/>
              <a:ext cx="2952" cy="196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lv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b="1" kern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当要素以特定方式互动时，系统整体会自发产生其任何组成部分都不具备的新属性、新模式和新行为，且这些新质无法通过分析部分来预测</a:t>
              </a:r>
              <a:endParaRPr lang="zh-CN" altLang="en-US" sz="1000" b="1" kern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  <p:sp>
          <p:nvSpPr>
            <p:cNvPr id="350" name="矩形 349"/>
            <p:cNvSpPr/>
            <p:nvPr/>
          </p:nvSpPr>
          <p:spPr>
            <a:xfrm>
              <a:off x="13679" y="7125"/>
              <a:ext cx="3206" cy="1234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lv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b="1" kern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系统不是静止的，而是在时间维度上持续演化，遵循生长、饱和、衰退、创新、适应或崩溃等模式</a:t>
              </a:r>
              <a:endParaRPr lang="zh-CN" altLang="en-US" sz="1000" b="1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8779" y="7306"/>
              <a:ext cx="1666" cy="790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p>
              <a:pPr marL="0" indent="0" algn="ctr">
                <a:lnSpc>
                  <a:spcPts val="1600"/>
                </a:lnSpc>
                <a:spcBef>
                  <a:spcPts val="1600"/>
                </a:spcBef>
                <a:spcAft>
                  <a:spcPts val="800"/>
                </a:spcAft>
              </a:pPr>
              <a:r>
                <a:rPr lang="zh-CN" altLang="en-US" sz="1000" b="1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系统为某种目的而存在</a:t>
              </a:r>
              <a:endParaRPr lang="zh-CN" altLang="en-US" sz="1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8364" y="5701"/>
              <a:ext cx="2491" cy="1291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 b="1" kern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itchFamily="18" charset="-122"/>
                  <a:sym typeface="+mn-ea"/>
                </a:rPr>
                <a:t>系统（尤其是人工和生命系统）有某种内在目标或功能，这常常比其宣称的目标更能解释其行为。系统的目标通常体现在其运作结果和反馈结构中</a:t>
              </a:r>
              <a:endParaRPr lang="zh-CN" altLang="en-US" sz="800" b="1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itchFamily="18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建立系统性思维的</a:t>
            </a:r>
            <a:r>
              <a:rPr lang="zh-CN" altLang="en-US"/>
              <a:t>方法</a:t>
            </a:r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60350" y="676275"/>
            <a:ext cx="4921250" cy="2637155"/>
            <a:chOff x="355" y="1505"/>
            <a:chExt cx="7750" cy="4153"/>
          </a:xfrm>
        </p:grpSpPr>
        <p:sp>
          <p:nvSpPr>
            <p:cNvPr id="83" name="任意多边形: 形状 82"/>
            <p:cNvSpPr/>
            <p:nvPr/>
          </p:nvSpPr>
          <p:spPr>
            <a:xfrm>
              <a:off x="393" y="2360"/>
              <a:ext cx="6231" cy="3222"/>
            </a:xfrm>
            <a:custGeom>
              <a:avLst/>
              <a:gdLst>
                <a:gd name="connsiteX0" fmla="*/ 5013671 w 5873798"/>
                <a:gd name="connsiteY0" fmla="*/ 858835 h 2935514"/>
                <a:gd name="connsiteX1" fmla="*/ 5873796 w 5873798"/>
                <a:gd name="connsiteY1" fmla="*/ 2935515 h 2935514"/>
                <a:gd name="connsiteX2" fmla="*/ 0 w 5873798"/>
                <a:gd name="connsiteY2" fmla="*/ 2935515 h 2935514"/>
                <a:gd name="connsiteX3" fmla="*/ 2940316 w 5873798"/>
                <a:gd name="connsiteY3" fmla="*/ 1 h 2935514"/>
                <a:gd name="connsiteX4" fmla="*/ 5013671 w 5873798"/>
                <a:gd name="connsiteY4" fmla="*/ 858835 h 2935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3798" h="2935514">
                  <a:moveTo>
                    <a:pt x="5013671" y="858835"/>
                  </a:moveTo>
                  <a:cubicBezTo>
                    <a:pt x="5565278" y="1409038"/>
                    <a:pt x="5874812" y="2156413"/>
                    <a:pt x="5873796" y="2935515"/>
                  </a:cubicBezTo>
                  <a:lnTo>
                    <a:pt x="0" y="2935515"/>
                  </a:lnTo>
                  <a:cubicBezTo>
                    <a:pt x="1325" y="1312955"/>
                    <a:pt x="1317747" y="-1324"/>
                    <a:pt x="2940316" y="1"/>
                  </a:cubicBezTo>
                  <a:cubicBezTo>
                    <a:pt x="3717847" y="635"/>
                    <a:pt x="4463431" y="309472"/>
                    <a:pt x="5013671" y="858835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85000">
                  <a:schemeClr val="accent1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4" name="任意多边形: 形状 83"/>
            <p:cNvSpPr/>
            <p:nvPr/>
          </p:nvSpPr>
          <p:spPr>
            <a:xfrm>
              <a:off x="1016" y="2005"/>
              <a:ext cx="6107" cy="3577"/>
            </a:xfrm>
            <a:custGeom>
              <a:avLst/>
              <a:gdLst>
                <a:gd name="connsiteX0" fmla="*/ 4827233 w 5826866"/>
                <a:gd name="connsiteY0" fmla="*/ 999689 h 3413212"/>
                <a:gd name="connsiteX1" fmla="*/ 5826863 w 5826866"/>
                <a:gd name="connsiteY1" fmla="*/ 3413213 h 3413212"/>
                <a:gd name="connsiteX2" fmla="*/ 2413524 w 5826866"/>
                <a:gd name="connsiteY2" fmla="*/ 3413213 h 3413212"/>
                <a:gd name="connsiteX3" fmla="*/ 0 w 5826866"/>
                <a:gd name="connsiteY3" fmla="*/ 999689 h 3413212"/>
                <a:gd name="connsiteX4" fmla="*/ 4827233 w 5826866"/>
                <a:gd name="connsiteY4" fmla="*/ 999689 h 341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6866" h="3413212">
                  <a:moveTo>
                    <a:pt x="4827233" y="999689"/>
                  </a:moveTo>
                  <a:cubicBezTo>
                    <a:pt x="5468327" y="1639119"/>
                    <a:pt x="5828101" y="2507744"/>
                    <a:pt x="5826863" y="3413213"/>
                  </a:cubicBezTo>
                  <a:lnTo>
                    <a:pt x="2413524" y="3413213"/>
                  </a:lnTo>
                  <a:lnTo>
                    <a:pt x="0" y="999689"/>
                  </a:lnTo>
                  <a:cubicBezTo>
                    <a:pt x="1333037" y="-333230"/>
                    <a:pt x="3494196" y="-333230"/>
                    <a:pt x="4827233" y="999689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85000">
                  <a:schemeClr val="accent2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22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85" name="任意多边形: 形状 84"/>
            <p:cNvSpPr/>
            <p:nvPr/>
          </p:nvSpPr>
          <p:spPr>
            <a:xfrm>
              <a:off x="3546" y="1505"/>
              <a:ext cx="4077" cy="4077"/>
            </a:xfrm>
            <a:custGeom>
              <a:avLst/>
              <a:gdLst>
                <a:gd name="connsiteX0" fmla="*/ 2750553 w 3889875"/>
                <a:gd name="connsiteY0" fmla="*/ 1139323 h 3889875"/>
                <a:gd name="connsiteX1" fmla="*/ 3889873 w 3889875"/>
                <a:gd name="connsiteY1" fmla="*/ 3889876 h 3889875"/>
                <a:gd name="connsiteX2" fmla="*/ 0 w 3889875"/>
                <a:gd name="connsiteY2" fmla="*/ 3889876 h 3889875"/>
                <a:gd name="connsiteX3" fmla="*/ 0 w 3889875"/>
                <a:gd name="connsiteY3" fmla="*/ 3 h 3889875"/>
                <a:gd name="connsiteX4" fmla="*/ 2750553 w 3889875"/>
                <a:gd name="connsiteY4" fmla="*/ 1139323 h 388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9875" h="3889875">
                  <a:moveTo>
                    <a:pt x="2750553" y="1139323"/>
                  </a:moveTo>
                  <a:cubicBezTo>
                    <a:pt x="3481170" y="1868055"/>
                    <a:pt x="3891203" y="2857947"/>
                    <a:pt x="3889873" y="3889876"/>
                  </a:cubicBezTo>
                  <a:lnTo>
                    <a:pt x="0" y="3889876"/>
                  </a:lnTo>
                  <a:lnTo>
                    <a:pt x="0" y="3"/>
                  </a:lnTo>
                  <a:cubicBezTo>
                    <a:pt x="1031929" y="-1361"/>
                    <a:pt x="2021839" y="408673"/>
                    <a:pt x="2750553" y="1139323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  <a:gs pos="85000">
                  <a:schemeClr val="accent1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0" name="任意多边形: 形状 89"/>
            <p:cNvSpPr/>
            <p:nvPr/>
          </p:nvSpPr>
          <p:spPr>
            <a:xfrm>
              <a:off x="3541" y="2360"/>
              <a:ext cx="4565" cy="3229"/>
            </a:xfrm>
            <a:custGeom>
              <a:avLst/>
              <a:gdLst>
                <a:gd name="connsiteX0" fmla="*/ 3080191 w 4356061"/>
                <a:gd name="connsiteY0" fmla="*/ 0 h 3080190"/>
                <a:gd name="connsiteX1" fmla="*/ 4356058 w 4356061"/>
                <a:gd name="connsiteY1" fmla="*/ 3080190 h 3080190"/>
                <a:gd name="connsiteX2" fmla="*/ 0 w 4356061"/>
                <a:gd name="connsiteY2" fmla="*/ 3080190 h 308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56061" h="3080190">
                  <a:moveTo>
                    <a:pt x="3080191" y="0"/>
                  </a:moveTo>
                  <a:cubicBezTo>
                    <a:pt x="3898409" y="816051"/>
                    <a:pt x="4357573" y="1924592"/>
                    <a:pt x="4356058" y="3080190"/>
                  </a:cubicBezTo>
                  <a:lnTo>
                    <a:pt x="0" y="308019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  <a:gs pos="85000">
                  <a:schemeClr val="accent2">
                    <a:alpha val="10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non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22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96" name="任意多边形: 形状 95"/>
            <p:cNvSpPr/>
            <p:nvPr/>
          </p:nvSpPr>
          <p:spPr>
            <a:xfrm>
              <a:off x="2642" y="4626"/>
              <a:ext cx="1972" cy="1032"/>
            </a:xfrm>
            <a:custGeom>
              <a:avLst/>
              <a:gdLst>
                <a:gd name="connsiteX0" fmla="*/ 940794 w 1881587"/>
                <a:gd name="connsiteY0" fmla="*/ 0 h 984364"/>
                <a:gd name="connsiteX1" fmla="*/ 1881587 w 1881587"/>
                <a:gd name="connsiteY1" fmla="*/ 940794 h 984364"/>
                <a:gd name="connsiteX2" fmla="*/ 1877195 w 1881587"/>
                <a:gd name="connsiteY2" fmla="*/ 984364 h 984364"/>
                <a:gd name="connsiteX3" fmla="*/ 4392 w 1881587"/>
                <a:gd name="connsiteY3" fmla="*/ 984364 h 984364"/>
                <a:gd name="connsiteX4" fmla="*/ 0 w 1881587"/>
                <a:gd name="connsiteY4" fmla="*/ 940794 h 984364"/>
                <a:gd name="connsiteX5" fmla="*/ 940794 w 1881587"/>
                <a:gd name="connsiteY5" fmla="*/ 0 h 9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1587" h="984364">
                  <a:moveTo>
                    <a:pt x="940794" y="0"/>
                  </a:moveTo>
                  <a:cubicBezTo>
                    <a:pt x="1460380" y="0"/>
                    <a:pt x="1881587" y="421208"/>
                    <a:pt x="1881587" y="940794"/>
                  </a:cubicBezTo>
                  <a:lnTo>
                    <a:pt x="1877195" y="984364"/>
                  </a:lnTo>
                  <a:lnTo>
                    <a:pt x="4392" y="984364"/>
                  </a:lnTo>
                  <a:lnTo>
                    <a:pt x="0" y="940794"/>
                  </a:lnTo>
                  <a:cubicBezTo>
                    <a:pt x="0" y="421208"/>
                    <a:pt x="421208" y="0"/>
                    <a:pt x="940794" y="0"/>
                  </a:cubicBezTo>
                  <a:close/>
                </a:path>
              </a:pathLst>
            </a:custGeom>
            <a:solidFill>
              <a:srgbClr val="FFFFFF"/>
            </a:solidFill>
            <a:ln w="184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55" y="4192"/>
              <a:ext cx="2525" cy="13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看个体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to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看关系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91" y="2529"/>
              <a:ext cx="1926" cy="1452"/>
            </a:xfrm>
            <a:prstGeom prst="rect">
              <a:avLst/>
            </a:prstGeom>
            <a:noFill/>
          </p:spPr>
          <p:txBody>
            <a:bodyPr wrap="square" lIns="91440" spcCol="0" rtlCol="0">
              <a:sp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看静态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to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看动态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719" y="2233"/>
              <a:ext cx="1984" cy="1452"/>
            </a:xfrm>
            <a:prstGeom prst="rect">
              <a:avLst/>
            </a:prstGeom>
            <a:noFill/>
          </p:spPr>
          <p:txBody>
            <a:bodyPr wrap="square" lIns="91440" spcCol="0" rtlCol="0">
              <a:sp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被动反应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t</a:t>
              </a: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o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探究结构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42" y="3841"/>
              <a:ext cx="3141" cy="1666"/>
            </a:xfrm>
            <a:prstGeom prst="rect">
              <a:avLst/>
            </a:prstGeom>
            <a:noFill/>
          </p:spPr>
          <p:txBody>
            <a:bodyPr wrap="square" lIns="91440" spcCol="0" rtlCol="0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线性因果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t</a:t>
              </a:r>
              <a:r>
                <a:rPr kumimoji="1"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o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循环因果</a:t>
              </a:r>
              <a:endParaRPr kumimoji="1"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2" name="图片 11" descr="转换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3920000">
              <a:off x="1519" y="2737"/>
              <a:ext cx="855" cy="855"/>
            </a:xfrm>
            <a:prstGeom prst="rect">
              <a:avLst/>
            </a:prstGeom>
          </p:spPr>
        </p:pic>
        <p:pic>
          <p:nvPicPr>
            <p:cNvPr id="13" name="图片 12" descr="转换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3920000">
              <a:off x="441" y="4480"/>
              <a:ext cx="855" cy="855"/>
            </a:xfrm>
            <a:prstGeom prst="rect">
              <a:avLst/>
            </a:prstGeom>
          </p:spPr>
        </p:pic>
        <p:pic>
          <p:nvPicPr>
            <p:cNvPr id="14" name="图片 13" descr="转换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3920000">
              <a:off x="3409" y="2534"/>
              <a:ext cx="855" cy="855"/>
            </a:xfrm>
            <a:prstGeom prst="rect">
              <a:avLst/>
            </a:prstGeom>
          </p:spPr>
        </p:pic>
        <p:pic>
          <p:nvPicPr>
            <p:cNvPr id="15" name="图片 14" descr="转换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3920000">
              <a:off x="5016" y="4155"/>
              <a:ext cx="855" cy="85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635" y="4975"/>
              <a:ext cx="1972" cy="580"/>
            </a:xfrm>
            <a:prstGeom prst="rect">
              <a:avLst/>
            </a:prstGeom>
            <a:noFill/>
          </p:spPr>
          <p:txBody>
            <a:bodyPr wrap="square" lIns="91440" spcCol="0" rtlCol="0">
              <a:sp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kumimoji="1" lang="zh-CN" altLang="en-US" b="1" kern="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思维转换</a:t>
              </a:r>
              <a:endParaRPr kumimoji="1" lang="zh-CN" altLang="en-US" b="1" kern="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5"/>
            </p:custDataLst>
          </p:nvPr>
        </p:nvGrpSpPr>
        <p:grpSpPr>
          <a:xfrm>
            <a:off x="7609205" y="694690"/>
            <a:ext cx="3121660" cy="3199130"/>
            <a:chOff x="9116" y="1668"/>
            <a:chExt cx="5126" cy="5167"/>
          </a:xfrm>
        </p:grpSpPr>
        <p:sp>
          <p:nvSpPr>
            <p:cNvPr id="18" name="椭圆 17"/>
            <p:cNvSpPr/>
            <p:nvPr>
              <p:custDataLst>
                <p:tags r:id="rId6"/>
              </p:custDataLst>
            </p:nvPr>
          </p:nvSpPr>
          <p:spPr>
            <a:xfrm>
              <a:off x="9116" y="1709"/>
              <a:ext cx="5126" cy="5127"/>
            </a:xfrm>
            <a:prstGeom prst="ellipse">
              <a:avLst/>
            </a:prstGeom>
            <a:noFill/>
            <a:ln w="15875">
              <a:gradFill>
                <a:gsLst>
                  <a:gs pos="0">
                    <a:schemeClr val="accent1">
                      <a:lumMod val="60000"/>
                      <a:lumOff val="40000"/>
                      <a:alpha val="100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40000"/>
                    </a:schemeClr>
                  </a:gs>
                </a:gsLst>
                <a:lin ang="5400000" scaled="1"/>
              </a:gradFill>
            </a:ln>
            <a:effectLst>
              <a:outerShdw blurRad="50800" dist="254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形状1"/>
            <p:cNvSpPr/>
            <p:nvPr>
              <p:custDataLst>
                <p:tags r:id="rId7"/>
              </p:custDataLst>
            </p:nvPr>
          </p:nvSpPr>
          <p:spPr>
            <a:xfrm>
              <a:off x="12037" y="1994"/>
              <a:ext cx="2113" cy="2240"/>
            </a:xfrm>
            <a:custGeom>
              <a:avLst/>
              <a:gdLst/>
              <a:ahLst/>
              <a:cxnLst/>
              <a:rect l="l" t="t" r="r" b="b"/>
              <a:pathLst>
                <a:path w="1594308" h="1688900">
                  <a:moveTo>
                    <a:pt x="35722" y="0"/>
                  </a:moveTo>
                  <a:cubicBezTo>
                    <a:pt x="63267" y="1812"/>
                    <a:pt x="90236" y="7301"/>
                    <a:pt x="117153" y="13441"/>
                  </a:cubicBezTo>
                  <a:cubicBezTo>
                    <a:pt x="712437" y="149226"/>
                    <a:pt x="1193213" y="583065"/>
                    <a:pt x="1389874" y="1157658"/>
                  </a:cubicBezTo>
                  <a:lnTo>
                    <a:pt x="1594308" y="1091234"/>
                  </a:lnTo>
                  <a:lnTo>
                    <a:pt x="1206709" y="1688900"/>
                  </a:lnTo>
                  <a:lnTo>
                    <a:pt x="586966" y="1418539"/>
                  </a:lnTo>
                  <a:lnTo>
                    <a:pt x="805208" y="1347628"/>
                  </a:lnTo>
                  <a:cubicBezTo>
                    <a:pt x="678722" y="983781"/>
                    <a:pt x="375808" y="708460"/>
                    <a:pt x="0" y="616979"/>
                  </a:cubicBezTo>
                  <a:lnTo>
                    <a:pt x="281137" y="300469"/>
                  </a:lnTo>
                  <a:close/>
                </a:path>
              </a:pathLst>
            </a:custGeom>
            <a:gradFill>
              <a:gsLst>
                <a:gs pos="20000">
                  <a:schemeClr val="accent2">
                    <a:alpha val="10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13500000" scaled="0"/>
            </a:gradFill>
            <a:ln w="3175">
              <a:noFill/>
            </a:ln>
            <a:effectLst>
              <a:outerShdw blurRad="152400" dist="50800" dir="2700000" algn="tl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lnSpc>
                  <a:spcPct val="120000"/>
                </a:lnSpc>
              </a:pPr>
              <a:endParaRPr lang="zh-CN" altLang="en-US" sz="160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形状2"/>
            <p:cNvSpPr/>
            <p:nvPr>
              <p:custDataLst>
                <p:tags r:id="rId8"/>
              </p:custDataLst>
            </p:nvPr>
          </p:nvSpPr>
          <p:spPr>
            <a:xfrm>
              <a:off x="9617" y="1668"/>
              <a:ext cx="2608" cy="1806"/>
            </a:xfrm>
            <a:custGeom>
              <a:avLst/>
              <a:gdLst/>
              <a:ahLst/>
              <a:cxnLst/>
              <a:rect l="l" t="t" r="r" b="b"/>
              <a:pathLst>
                <a:path w="1966020" h="1362845">
                  <a:moveTo>
                    <a:pt x="1517380" y="0"/>
                  </a:moveTo>
                  <a:lnTo>
                    <a:pt x="1966020" y="553317"/>
                  </a:lnTo>
                  <a:lnTo>
                    <a:pt x="1517380" y="1059182"/>
                  </a:lnTo>
                  <a:lnTo>
                    <a:pt x="1517380" y="829708"/>
                  </a:lnTo>
                  <a:cubicBezTo>
                    <a:pt x="1135027" y="837512"/>
                    <a:pt x="781922" y="1037666"/>
                    <a:pt x="578396" y="1362845"/>
                  </a:cubicBezTo>
                  <a:lnTo>
                    <a:pt x="365134" y="999160"/>
                  </a:lnTo>
                  <a:lnTo>
                    <a:pt x="0" y="1141086"/>
                  </a:lnTo>
                  <a:cubicBezTo>
                    <a:pt x="9651" y="1116826"/>
                    <a:pt x="22493" y="1094201"/>
                    <a:pt x="35872" y="1071801"/>
                  </a:cubicBezTo>
                  <a:cubicBezTo>
                    <a:pt x="348964" y="547612"/>
                    <a:pt x="910137" y="224431"/>
                    <a:pt x="1517380" y="214954"/>
                  </a:cubicBezTo>
                  <a:close/>
                </a:path>
              </a:pathLst>
            </a:custGeom>
            <a:gradFill>
              <a:gsLst>
                <a:gs pos="20000">
                  <a:schemeClr val="accent1">
                    <a:alpha val="10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8100000" scaled="0"/>
            </a:gradFill>
            <a:ln w="3175">
              <a:noFill/>
            </a:ln>
            <a:effectLst>
              <a:outerShdw blurRad="152400" dist="508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lnSpc>
                  <a:spcPct val="120000"/>
                </a:lnSpc>
              </a:pPr>
              <a:endParaRPr lang="zh-CN" altLang="en-US" sz="160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1" name="形状3"/>
            <p:cNvSpPr/>
            <p:nvPr>
              <p:custDataLst>
                <p:tags r:id="rId9"/>
              </p:custDataLst>
            </p:nvPr>
          </p:nvSpPr>
          <p:spPr>
            <a:xfrm>
              <a:off x="9173" y="3173"/>
              <a:ext cx="1339" cy="2730"/>
            </a:xfrm>
            <a:custGeom>
              <a:avLst/>
              <a:gdLst/>
              <a:ahLst/>
              <a:cxnLst/>
              <a:rect l="l" t="t" r="r" b="b"/>
              <a:pathLst>
                <a:path w="1010957" h="2059095">
                  <a:moveTo>
                    <a:pt x="664874" y="0"/>
                  </a:moveTo>
                  <a:lnTo>
                    <a:pt x="1007342" y="583003"/>
                  </a:lnTo>
                  <a:lnTo>
                    <a:pt x="789100" y="512092"/>
                  </a:lnTo>
                  <a:cubicBezTo>
                    <a:pt x="677581" y="880742"/>
                    <a:pt x="760774" y="1281465"/>
                    <a:pt x="1010957" y="1576352"/>
                  </a:cubicBezTo>
                  <a:lnTo>
                    <a:pt x="601664" y="1666244"/>
                  </a:lnTo>
                  <a:lnTo>
                    <a:pt x="623909" y="2059095"/>
                  </a:lnTo>
                  <a:cubicBezTo>
                    <a:pt x="601129" y="2040072"/>
                    <a:pt x="581084" y="2018273"/>
                    <a:pt x="561533" y="1995901"/>
                  </a:cubicBezTo>
                  <a:cubicBezTo>
                    <a:pt x="159750" y="1536149"/>
                    <a:pt x="25799" y="902573"/>
                    <a:pt x="204434" y="322122"/>
                  </a:cubicBezTo>
                  <a:lnTo>
                    <a:pt x="0" y="255698"/>
                  </a:lnTo>
                  <a:close/>
                </a:path>
              </a:pathLst>
            </a:custGeom>
            <a:gradFill>
              <a:gsLst>
                <a:gs pos="20000">
                  <a:schemeClr val="accent1">
                    <a:alpha val="10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2700000" scaled="0"/>
            </a:gradFill>
            <a:ln w="3175">
              <a:noFill/>
            </a:ln>
            <a:effectLst>
              <a:outerShdw blurRad="152400" dist="508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lnSpc>
                  <a:spcPct val="120000"/>
                </a:lnSpc>
              </a:pPr>
              <a:endParaRPr lang="zh-CN" altLang="en-US" sz="160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2" name="形状4"/>
            <p:cNvSpPr/>
            <p:nvPr>
              <p:custDataLst>
                <p:tags r:id="rId10"/>
              </p:custDataLst>
            </p:nvPr>
          </p:nvSpPr>
          <p:spPr>
            <a:xfrm>
              <a:off x="10126" y="5291"/>
              <a:ext cx="2557" cy="1328"/>
            </a:xfrm>
            <a:custGeom>
              <a:avLst/>
              <a:gdLst/>
              <a:ahLst/>
              <a:cxnLst/>
              <a:rect l="l" t="t" r="r" b="b"/>
              <a:pathLst>
                <a:path w="1930283" h="1002383">
                  <a:moveTo>
                    <a:pt x="660298" y="0"/>
                  </a:moveTo>
                  <a:lnTo>
                    <a:pt x="525416" y="185649"/>
                  </a:lnTo>
                  <a:cubicBezTo>
                    <a:pt x="839116" y="403925"/>
                    <a:pt x="1242091" y="449635"/>
                    <a:pt x="1597690" y="306518"/>
                  </a:cubicBezTo>
                  <a:lnTo>
                    <a:pt x="1556078" y="729928"/>
                  </a:lnTo>
                  <a:lnTo>
                    <a:pt x="1930283" y="828511"/>
                  </a:lnTo>
                  <a:cubicBezTo>
                    <a:pt x="1910040" y="841361"/>
                    <a:pt x="1888287" y="851190"/>
                    <a:pt x="1866280" y="860600"/>
                  </a:cubicBezTo>
                  <a:cubicBezTo>
                    <a:pt x="1304873" y="1100647"/>
                    <a:pt x="660913" y="1032256"/>
                    <a:pt x="164073" y="682995"/>
                  </a:cubicBezTo>
                  <a:lnTo>
                    <a:pt x="37726" y="856896"/>
                  </a:lnTo>
                  <a:lnTo>
                    <a:pt x="0" y="145550"/>
                  </a:lnTo>
                  <a:close/>
                </a:path>
              </a:pathLst>
            </a:custGeom>
            <a:gradFill>
              <a:gsLst>
                <a:gs pos="20000">
                  <a:schemeClr val="accent2">
                    <a:alpha val="10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2700000" scaled="0"/>
            </a:gradFill>
            <a:ln w="3175">
              <a:noFill/>
            </a:ln>
            <a:effectLst>
              <a:outerShdw blurRad="152400" dist="50800" dir="2700000" algn="tl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lnSpc>
                  <a:spcPct val="120000"/>
                </a:lnSpc>
              </a:pPr>
              <a:endParaRPr lang="zh-CN" altLang="en-US" sz="160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3" name="形状5"/>
            <p:cNvSpPr/>
            <p:nvPr>
              <p:custDataLst>
                <p:tags r:id="rId11"/>
              </p:custDataLst>
            </p:nvPr>
          </p:nvSpPr>
          <p:spPr>
            <a:xfrm>
              <a:off x="12332" y="3972"/>
              <a:ext cx="1677" cy="2412"/>
            </a:xfrm>
            <a:custGeom>
              <a:avLst/>
              <a:gdLst/>
              <a:ahLst/>
              <a:cxnLst/>
              <a:rect l="l" t="t" r="r" b="b"/>
              <a:pathLst>
                <a:path w="1263895" h="1819562">
                  <a:moveTo>
                    <a:pt x="1244377" y="0"/>
                  </a:moveTo>
                  <a:cubicBezTo>
                    <a:pt x="1251168" y="26772"/>
                    <a:pt x="1254285" y="54134"/>
                    <a:pt x="1256765" y="81647"/>
                  </a:cubicBezTo>
                  <a:cubicBezTo>
                    <a:pt x="1311579" y="689756"/>
                    <a:pt x="1047542" y="1281065"/>
                    <a:pt x="561842" y="1645660"/>
                  </a:cubicBezTo>
                  <a:lnTo>
                    <a:pt x="688189" y="1819562"/>
                  </a:lnTo>
                  <a:lnTo>
                    <a:pt x="0" y="1635623"/>
                  </a:lnTo>
                  <a:lnTo>
                    <a:pt x="65617" y="962666"/>
                  </a:lnTo>
                  <a:lnTo>
                    <a:pt x="200498" y="1148313"/>
                  </a:lnTo>
                  <a:cubicBezTo>
                    <a:pt x="507005" y="915921"/>
                    <a:pt x="675203" y="543500"/>
                    <a:pt x="646608" y="158417"/>
                  </a:cubicBezTo>
                  <a:lnTo>
                    <a:pt x="1033591" y="327589"/>
                  </a:lnTo>
                  <a:close/>
                </a:path>
              </a:pathLst>
            </a:custGeom>
            <a:gradFill>
              <a:gsLst>
                <a:gs pos="20000">
                  <a:schemeClr val="accent1">
                    <a:alpha val="10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8900000" scaled="0"/>
            </a:gradFill>
            <a:ln w="3175">
              <a:noFill/>
            </a:ln>
            <a:effectLst>
              <a:outerShdw blurRad="152400" dist="508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lnSpc>
                  <a:spcPct val="120000"/>
                </a:lnSpc>
              </a:pPr>
              <a:endParaRPr lang="zh-CN" altLang="en-US" sz="160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2"/>
              </p:custDataLst>
            </p:nvPr>
          </p:nvSpPr>
          <p:spPr>
            <a:xfrm>
              <a:off x="10498" y="3234"/>
              <a:ext cx="2341" cy="205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AISAS</a:t>
              </a:r>
              <a:endParaRPr lang="en-US" altLang="zh-CN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13"/>
              </p:custDataLst>
            </p:nvPr>
          </p:nvSpPr>
          <p:spPr>
            <a:xfrm rot="900000">
              <a:off x="9688" y="5459"/>
              <a:ext cx="3458" cy="794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prstTxWarp prst="textArchDown">
                <a:avLst>
                  <a:gd name="adj" fmla="val 882330"/>
                </a:avLst>
              </a:prstTxWarp>
              <a:no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行动Action</a:t>
              </a:r>
              <a:endParaRPr lang="zh-CN" altLang="en-US" b="1" dirty="0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14"/>
              </p:custDataLst>
            </p:nvPr>
          </p:nvSpPr>
          <p:spPr>
            <a:xfrm rot="18120000">
              <a:off x="11858" y="4617"/>
              <a:ext cx="2450" cy="794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prstTxWarp prst="textArchDown">
                <a:avLst>
                  <a:gd name="adj" fmla="val 882330"/>
                </a:avLst>
              </a:prstTxWarp>
              <a:noAutofit/>
            </a:bodyPr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  <a:cs typeface="+mn-ea"/>
                </a:rPr>
                <a:t>搜索Search</a:t>
              </a:r>
              <a:endParaRPr lang="zh-CN" altLang="en-US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15"/>
              </p:custDataLst>
            </p:nvPr>
          </p:nvSpPr>
          <p:spPr>
            <a:xfrm rot="4980000">
              <a:off x="8894" y="4187"/>
              <a:ext cx="2559" cy="794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prstTxWarp prst="textArchDown">
                <a:avLst>
                  <a:gd name="adj" fmla="val 882330"/>
                </a:avLst>
              </a:prstTxWarp>
              <a:no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Share分享</a:t>
              </a:r>
              <a:endParaRPr lang="zh-CN" altLang="en-US" b="1" dirty="0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16"/>
              </p:custDataLst>
            </p:nvPr>
          </p:nvSpPr>
          <p:spPr>
            <a:xfrm rot="2340000">
              <a:off x="11120" y="2727"/>
              <a:ext cx="3038" cy="794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prstTxWarp prst="textArchUp">
                <a:avLst>
                  <a:gd name="adj" fmla="val 11367925"/>
                </a:avLst>
              </a:prstTxWarp>
              <a:noAutofit/>
            </a:bodyPr>
            <a:p>
              <a:pPr lvl="0" algn="r">
                <a:buClrTx/>
                <a:buSzTx/>
                <a:buFontTx/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兴趣Interest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17"/>
              </p:custDataLst>
            </p:nvPr>
          </p:nvSpPr>
          <p:spPr>
            <a:xfrm rot="19800000">
              <a:off x="9674" y="2469"/>
              <a:ext cx="2522" cy="794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prstTxWarp prst="textArchUp">
                <a:avLst>
                  <a:gd name="adj" fmla="val 11367925"/>
                </a:avLst>
              </a:prstTxWarp>
              <a:noAutofit/>
            </a:bodyPr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+mn-ea"/>
                </a:rPr>
                <a:t>Attention注意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937385" y="3625850"/>
            <a:ext cx="3264535" cy="3330575"/>
            <a:chOff x="3051" y="5710"/>
            <a:chExt cx="5141" cy="5245"/>
          </a:xfrm>
        </p:grpSpPr>
        <p:sp>
          <p:nvSpPr>
            <p:cNvPr id="79" name="任意多边形: 形状 78"/>
            <p:cNvSpPr/>
            <p:nvPr>
              <p:custDataLst>
                <p:tags r:id="rId18"/>
              </p:custDataLst>
            </p:nvPr>
          </p:nvSpPr>
          <p:spPr>
            <a:xfrm rot="3600000">
              <a:off x="5131" y="5845"/>
              <a:ext cx="2088" cy="1819"/>
            </a:xfrm>
            <a:custGeom>
              <a:avLst/>
              <a:gdLst>
                <a:gd name="connsiteX0" fmla="*/ 26 w 1721896"/>
                <a:gd name="connsiteY0" fmla="*/ 529544 h 1492186"/>
                <a:gd name="connsiteX1" fmla="*/ 42483 w 1721896"/>
                <a:gd name="connsiteY1" fmla="*/ 463381 h 1492186"/>
                <a:gd name="connsiteX2" fmla="*/ 973106 w 1721896"/>
                <a:gd name="connsiteY2" fmla="*/ 4277 h 1492186"/>
                <a:gd name="connsiteX3" fmla="*/ 1044405 w 1721896"/>
                <a:gd name="connsiteY3" fmla="*/ 6290 h 1492186"/>
                <a:gd name="connsiteX4" fmla="*/ 1598243 w 1721896"/>
                <a:gd name="connsiteY4" fmla="*/ 319997 h 1492186"/>
                <a:gd name="connsiteX5" fmla="*/ 1636674 w 1721896"/>
                <a:gd name="connsiteY5" fmla="*/ 380093 h 1492186"/>
                <a:gd name="connsiteX6" fmla="*/ 1721434 w 1721896"/>
                <a:gd name="connsiteY6" fmla="*/ 1414333 h 1492186"/>
                <a:gd name="connsiteX7" fmla="*/ 1686522 w 1721896"/>
                <a:gd name="connsiteY7" fmla="*/ 1484813 h 1492186"/>
                <a:gd name="connsiteX8" fmla="*/ 1607936 w 1721896"/>
                <a:gd name="connsiteY8" fmla="*/ 1486906 h 1492186"/>
                <a:gd name="connsiteX9" fmla="*/ 38670 w 1721896"/>
                <a:gd name="connsiteY9" fmla="*/ 598038 h 1492186"/>
                <a:gd name="connsiteX10" fmla="*/ 26 w 1721896"/>
                <a:gd name="connsiteY10" fmla="*/ 529544 h 1492186"/>
                <a:gd name="connsiteX0-1" fmla="*/ 26 w 1721896"/>
                <a:gd name="connsiteY0-2" fmla="*/ 529544 h 1492186"/>
                <a:gd name="connsiteX1-3" fmla="*/ 42483 w 1721896"/>
                <a:gd name="connsiteY1-4" fmla="*/ 463381 h 1492186"/>
                <a:gd name="connsiteX2-5" fmla="*/ 973106 w 1721896"/>
                <a:gd name="connsiteY2-6" fmla="*/ 4277 h 1492186"/>
                <a:gd name="connsiteX3-7" fmla="*/ 1044405 w 1721896"/>
                <a:gd name="connsiteY3-8" fmla="*/ 6290 h 1492186"/>
                <a:gd name="connsiteX4-9" fmla="*/ 1598243 w 1721896"/>
                <a:gd name="connsiteY4-10" fmla="*/ 319997 h 1492186"/>
                <a:gd name="connsiteX5-11" fmla="*/ 1636674 w 1721896"/>
                <a:gd name="connsiteY5-12" fmla="*/ 380093 h 1492186"/>
                <a:gd name="connsiteX6-13" fmla="*/ 1721434 w 1721896"/>
                <a:gd name="connsiteY6-14" fmla="*/ 1414333 h 1492186"/>
                <a:gd name="connsiteX7-15" fmla="*/ 1686522 w 1721896"/>
                <a:gd name="connsiteY7-16" fmla="*/ 1484813 h 1492186"/>
                <a:gd name="connsiteX8-17" fmla="*/ 1607936 w 1721896"/>
                <a:gd name="connsiteY8-18" fmla="*/ 1486906 h 1492186"/>
                <a:gd name="connsiteX9-19" fmla="*/ 38670 w 1721896"/>
                <a:gd name="connsiteY9-20" fmla="*/ 598038 h 1492186"/>
                <a:gd name="connsiteX10-21" fmla="*/ 26 w 1721896"/>
                <a:gd name="connsiteY10-22" fmla="*/ 529544 h 1492186"/>
                <a:gd name="connsiteX0-23" fmla="*/ 26 w 1721896"/>
                <a:gd name="connsiteY0-24" fmla="*/ 529544 h 1492186"/>
                <a:gd name="connsiteX1-25" fmla="*/ 42483 w 1721896"/>
                <a:gd name="connsiteY1-26" fmla="*/ 463381 h 1492186"/>
                <a:gd name="connsiteX2-27" fmla="*/ 973106 w 1721896"/>
                <a:gd name="connsiteY2-28" fmla="*/ 4277 h 1492186"/>
                <a:gd name="connsiteX3-29" fmla="*/ 1044405 w 1721896"/>
                <a:gd name="connsiteY3-30" fmla="*/ 6290 h 1492186"/>
                <a:gd name="connsiteX4-31" fmla="*/ 1598243 w 1721896"/>
                <a:gd name="connsiteY4-32" fmla="*/ 319997 h 1492186"/>
                <a:gd name="connsiteX5-33" fmla="*/ 1636674 w 1721896"/>
                <a:gd name="connsiteY5-34" fmla="*/ 380093 h 1492186"/>
                <a:gd name="connsiteX6-35" fmla="*/ 1721434 w 1721896"/>
                <a:gd name="connsiteY6-36" fmla="*/ 1414333 h 1492186"/>
                <a:gd name="connsiteX7-37" fmla="*/ 1686522 w 1721896"/>
                <a:gd name="connsiteY7-38" fmla="*/ 1484813 h 1492186"/>
                <a:gd name="connsiteX8-39" fmla="*/ 1607936 w 1721896"/>
                <a:gd name="connsiteY8-40" fmla="*/ 1486906 h 1492186"/>
                <a:gd name="connsiteX9-41" fmla="*/ 38670 w 1721896"/>
                <a:gd name="connsiteY9-42" fmla="*/ 598038 h 1492186"/>
                <a:gd name="connsiteX10-43" fmla="*/ 26 w 1721896"/>
                <a:gd name="connsiteY10-44" fmla="*/ 529544 h 1492186"/>
                <a:gd name="connsiteX0-45" fmla="*/ 26 w 1721896"/>
                <a:gd name="connsiteY0-46" fmla="*/ 529544 h 1492186"/>
                <a:gd name="connsiteX1-47" fmla="*/ 42483 w 1721896"/>
                <a:gd name="connsiteY1-48" fmla="*/ 463381 h 1492186"/>
                <a:gd name="connsiteX2-49" fmla="*/ 973106 w 1721896"/>
                <a:gd name="connsiteY2-50" fmla="*/ 4277 h 1492186"/>
                <a:gd name="connsiteX3-51" fmla="*/ 1044405 w 1721896"/>
                <a:gd name="connsiteY3-52" fmla="*/ 6290 h 1492186"/>
                <a:gd name="connsiteX4-53" fmla="*/ 1598243 w 1721896"/>
                <a:gd name="connsiteY4-54" fmla="*/ 319997 h 1492186"/>
                <a:gd name="connsiteX5-55" fmla="*/ 1636674 w 1721896"/>
                <a:gd name="connsiteY5-56" fmla="*/ 380093 h 1492186"/>
                <a:gd name="connsiteX6-57" fmla="*/ 1721434 w 1721896"/>
                <a:gd name="connsiteY6-58" fmla="*/ 1414333 h 1492186"/>
                <a:gd name="connsiteX7-59" fmla="*/ 1686522 w 1721896"/>
                <a:gd name="connsiteY7-60" fmla="*/ 1484813 h 1492186"/>
                <a:gd name="connsiteX8-61" fmla="*/ 1607936 w 1721896"/>
                <a:gd name="connsiteY8-62" fmla="*/ 1486906 h 1492186"/>
                <a:gd name="connsiteX9-63" fmla="*/ 38670 w 1721896"/>
                <a:gd name="connsiteY9-64" fmla="*/ 598038 h 1492186"/>
                <a:gd name="connsiteX10-65" fmla="*/ 26 w 1721896"/>
                <a:gd name="connsiteY10-66" fmla="*/ 529544 h 1492186"/>
                <a:gd name="connsiteX0-67" fmla="*/ 26 w 1721896"/>
                <a:gd name="connsiteY0-68" fmla="*/ 529857 h 1492499"/>
                <a:gd name="connsiteX1-69" fmla="*/ 42483 w 1721896"/>
                <a:gd name="connsiteY1-70" fmla="*/ 463694 h 1492499"/>
                <a:gd name="connsiteX2-71" fmla="*/ 973106 w 1721896"/>
                <a:gd name="connsiteY2-72" fmla="*/ 4590 h 1492499"/>
                <a:gd name="connsiteX3-73" fmla="*/ 1044405 w 1721896"/>
                <a:gd name="connsiteY3-74" fmla="*/ 6603 h 1492499"/>
                <a:gd name="connsiteX4-75" fmla="*/ 1598243 w 1721896"/>
                <a:gd name="connsiteY4-76" fmla="*/ 320310 h 1492499"/>
                <a:gd name="connsiteX5-77" fmla="*/ 1636674 w 1721896"/>
                <a:gd name="connsiteY5-78" fmla="*/ 380406 h 1492499"/>
                <a:gd name="connsiteX6-79" fmla="*/ 1721434 w 1721896"/>
                <a:gd name="connsiteY6-80" fmla="*/ 1414646 h 1492499"/>
                <a:gd name="connsiteX7-81" fmla="*/ 1686522 w 1721896"/>
                <a:gd name="connsiteY7-82" fmla="*/ 1485126 h 1492499"/>
                <a:gd name="connsiteX8-83" fmla="*/ 1607936 w 1721896"/>
                <a:gd name="connsiteY8-84" fmla="*/ 1487219 h 1492499"/>
                <a:gd name="connsiteX9-85" fmla="*/ 38670 w 1721896"/>
                <a:gd name="connsiteY9-86" fmla="*/ 598351 h 1492499"/>
                <a:gd name="connsiteX10-87" fmla="*/ 26 w 1721896"/>
                <a:gd name="connsiteY10-88" fmla="*/ 529857 h 1492499"/>
                <a:gd name="connsiteX0-89" fmla="*/ 26 w 1721896"/>
                <a:gd name="connsiteY0-90" fmla="*/ 533323 h 1495965"/>
                <a:gd name="connsiteX1-91" fmla="*/ 42483 w 1721896"/>
                <a:gd name="connsiteY1-92" fmla="*/ 467160 h 1495965"/>
                <a:gd name="connsiteX2-93" fmla="*/ 973106 w 1721896"/>
                <a:gd name="connsiteY2-94" fmla="*/ 8056 h 1495965"/>
                <a:gd name="connsiteX3-95" fmla="*/ 1044405 w 1721896"/>
                <a:gd name="connsiteY3-96" fmla="*/ 10069 h 1495965"/>
                <a:gd name="connsiteX4-97" fmla="*/ 1598243 w 1721896"/>
                <a:gd name="connsiteY4-98" fmla="*/ 323776 h 1495965"/>
                <a:gd name="connsiteX5-99" fmla="*/ 1636674 w 1721896"/>
                <a:gd name="connsiteY5-100" fmla="*/ 383872 h 1495965"/>
                <a:gd name="connsiteX6-101" fmla="*/ 1721434 w 1721896"/>
                <a:gd name="connsiteY6-102" fmla="*/ 1418112 h 1495965"/>
                <a:gd name="connsiteX7-103" fmla="*/ 1686522 w 1721896"/>
                <a:gd name="connsiteY7-104" fmla="*/ 1488592 h 1495965"/>
                <a:gd name="connsiteX8-105" fmla="*/ 1607936 w 1721896"/>
                <a:gd name="connsiteY8-106" fmla="*/ 1490685 h 1495965"/>
                <a:gd name="connsiteX9-107" fmla="*/ 38670 w 1721896"/>
                <a:gd name="connsiteY9-108" fmla="*/ 601817 h 1495965"/>
                <a:gd name="connsiteX10-109" fmla="*/ 26 w 1721896"/>
                <a:gd name="connsiteY10-110" fmla="*/ 533323 h 1495965"/>
                <a:gd name="connsiteX0-111" fmla="*/ 26 w 1721896"/>
                <a:gd name="connsiteY0-112" fmla="*/ 533323 h 1495965"/>
                <a:gd name="connsiteX1-113" fmla="*/ 42483 w 1721896"/>
                <a:gd name="connsiteY1-114" fmla="*/ 467160 h 1495965"/>
                <a:gd name="connsiteX2-115" fmla="*/ 973106 w 1721896"/>
                <a:gd name="connsiteY2-116" fmla="*/ 8056 h 1495965"/>
                <a:gd name="connsiteX3-117" fmla="*/ 1044405 w 1721896"/>
                <a:gd name="connsiteY3-118" fmla="*/ 10069 h 1495965"/>
                <a:gd name="connsiteX4-119" fmla="*/ 1598243 w 1721896"/>
                <a:gd name="connsiteY4-120" fmla="*/ 323776 h 1495965"/>
                <a:gd name="connsiteX5-121" fmla="*/ 1636674 w 1721896"/>
                <a:gd name="connsiteY5-122" fmla="*/ 383872 h 1495965"/>
                <a:gd name="connsiteX6-123" fmla="*/ 1721434 w 1721896"/>
                <a:gd name="connsiteY6-124" fmla="*/ 1418112 h 1495965"/>
                <a:gd name="connsiteX7-125" fmla="*/ 1686522 w 1721896"/>
                <a:gd name="connsiteY7-126" fmla="*/ 1488592 h 1495965"/>
                <a:gd name="connsiteX8-127" fmla="*/ 1607936 w 1721896"/>
                <a:gd name="connsiteY8-128" fmla="*/ 1490685 h 1495965"/>
                <a:gd name="connsiteX9-129" fmla="*/ 38670 w 1721896"/>
                <a:gd name="connsiteY9-130" fmla="*/ 601817 h 1495965"/>
                <a:gd name="connsiteX10-131" fmla="*/ 26 w 1721896"/>
                <a:gd name="connsiteY10-132" fmla="*/ 533323 h 1495965"/>
                <a:gd name="connsiteX0-133" fmla="*/ 26 w 1721896"/>
                <a:gd name="connsiteY0-134" fmla="*/ 533323 h 1495965"/>
                <a:gd name="connsiteX1-135" fmla="*/ 42483 w 1721896"/>
                <a:gd name="connsiteY1-136" fmla="*/ 467160 h 1495965"/>
                <a:gd name="connsiteX2-137" fmla="*/ 973106 w 1721896"/>
                <a:gd name="connsiteY2-138" fmla="*/ 8056 h 1495965"/>
                <a:gd name="connsiteX3-139" fmla="*/ 1044405 w 1721896"/>
                <a:gd name="connsiteY3-140" fmla="*/ 10069 h 1495965"/>
                <a:gd name="connsiteX4-141" fmla="*/ 1598243 w 1721896"/>
                <a:gd name="connsiteY4-142" fmla="*/ 323776 h 1495965"/>
                <a:gd name="connsiteX5-143" fmla="*/ 1636674 w 1721896"/>
                <a:gd name="connsiteY5-144" fmla="*/ 383872 h 1495965"/>
                <a:gd name="connsiteX6-145" fmla="*/ 1721434 w 1721896"/>
                <a:gd name="connsiteY6-146" fmla="*/ 1418112 h 1495965"/>
                <a:gd name="connsiteX7-147" fmla="*/ 1686522 w 1721896"/>
                <a:gd name="connsiteY7-148" fmla="*/ 1488592 h 1495965"/>
                <a:gd name="connsiteX8-149" fmla="*/ 1607936 w 1721896"/>
                <a:gd name="connsiteY8-150" fmla="*/ 1490685 h 1495965"/>
                <a:gd name="connsiteX9-151" fmla="*/ 38670 w 1721896"/>
                <a:gd name="connsiteY9-152" fmla="*/ 601817 h 1495965"/>
                <a:gd name="connsiteX10-153" fmla="*/ 26 w 1721896"/>
                <a:gd name="connsiteY10-154" fmla="*/ 533323 h 1495965"/>
                <a:gd name="connsiteX0-155" fmla="*/ 26 w 1721896"/>
                <a:gd name="connsiteY0-156" fmla="*/ 533323 h 1495965"/>
                <a:gd name="connsiteX1-157" fmla="*/ 42483 w 1721896"/>
                <a:gd name="connsiteY1-158" fmla="*/ 467160 h 1495965"/>
                <a:gd name="connsiteX2-159" fmla="*/ 973106 w 1721896"/>
                <a:gd name="connsiteY2-160" fmla="*/ 8056 h 1495965"/>
                <a:gd name="connsiteX3-161" fmla="*/ 1044405 w 1721896"/>
                <a:gd name="connsiteY3-162" fmla="*/ 10069 h 1495965"/>
                <a:gd name="connsiteX4-163" fmla="*/ 1598243 w 1721896"/>
                <a:gd name="connsiteY4-164" fmla="*/ 323776 h 1495965"/>
                <a:gd name="connsiteX5-165" fmla="*/ 1636674 w 1721896"/>
                <a:gd name="connsiteY5-166" fmla="*/ 383872 h 1495965"/>
                <a:gd name="connsiteX6-167" fmla="*/ 1721434 w 1721896"/>
                <a:gd name="connsiteY6-168" fmla="*/ 1418112 h 1495965"/>
                <a:gd name="connsiteX7-169" fmla="*/ 1686522 w 1721896"/>
                <a:gd name="connsiteY7-170" fmla="*/ 1488592 h 1495965"/>
                <a:gd name="connsiteX8-171" fmla="*/ 1607936 w 1721896"/>
                <a:gd name="connsiteY8-172" fmla="*/ 1490685 h 1495965"/>
                <a:gd name="connsiteX9-173" fmla="*/ 38670 w 1721896"/>
                <a:gd name="connsiteY9-174" fmla="*/ 601817 h 1495965"/>
                <a:gd name="connsiteX10-175" fmla="*/ 26 w 1721896"/>
                <a:gd name="connsiteY10-176" fmla="*/ 533323 h 1495965"/>
                <a:gd name="connsiteX0-177" fmla="*/ 26 w 1721896"/>
                <a:gd name="connsiteY0-178" fmla="*/ 533323 h 1495965"/>
                <a:gd name="connsiteX1-179" fmla="*/ 42483 w 1721896"/>
                <a:gd name="connsiteY1-180" fmla="*/ 467160 h 1495965"/>
                <a:gd name="connsiteX2-181" fmla="*/ 973106 w 1721896"/>
                <a:gd name="connsiteY2-182" fmla="*/ 8056 h 1495965"/>
                <a:gd name="connsiteX3-183" fmla="*/ 1044405 w 1721896"/>
                <a:gd name="connsiteY3-184" fmla="*/ 10069 h 1495965"/>
                <a:gd name="connsiteX4-185" fmla="*/ 1598243 w 1721896"/>
                <a:gd name="connsiteY4-186" fmla="*/ 323776 h 1495965"/>
                <a:gd name="connsiteX5-187" fmla="*/ 1636674 w 1721896"/>
                <a:gd name="connsiteY5-188" fmla="*/ 383872 h 1495965"/>
                <a:gd name="connsiteX6-189" fmla="*/ 1721434 w 1721896"/>
                <a:gd name="connsiteY6-190" fmla="*/ 1418112 h 1495965"/>
                <a:gd name="connsiteX7-191" fmla="*/ 1686522 w 1721896"/>
                <a:gd name="connsiteY7-192" fmla="*/ 1488592 h 1495965"/>
                <a:gd name="connsiteX8-193" fmla="*/ 1607936 w 1721896"/>
                <a:gd name="connsiteY8-194" fmla="*/ 1490685 h 1495965"/>
                <a:gd name="connsiteX9-195" fmla="*/ 38670 w 1721896"/>
                <a:gd name="connsiteY9-196" fmla="*/ 601817 h 1495965"/>
                <a:gd name="connsiteX10-197" fmla="*/ 26 w 1721896"/>
                <a:gd name="connsiteY10-198" fmla="*/ 533323 h 1495965"/>
                <a:gd name="connsiteX0-199" fmla="*/ 26 w 1721474"/>
                <a:gd name="connsiteY0-200" fmla="*/ 533323 h 1495965"/>
                <a:gd name="connsiteX1-201" fmla="*/ 42483 w 1721474"/>
                <a:gd name="connsiteY1-202" fmla="*/ 467160 h 1495965"/>
                <a:gd name="connsiteX2-203" fmla="*/ 973106 w 1721474"/>
                <a:gd name="connsiteY2-204" fmla="*/ 8056 h 1495965"/>
                <a:gd name="connsiteX3-205" fmla="*/ 1044405 w 1721474"/>
                <a:gd name="connsiteY3-206" fmla="*/ 10069 h 1495965"/>
                <a:gd name="connsiteX4-207" fmla="*/ 1598243 w 1721474"/>
                <a:gd name="connsiteY4-208" fmla="*/ 323776 h 1495965"/>
                <a:gd name="connsiteX5-209" fmla="*/ 1636674 w 1721474"/>
                <a:gd name="connsiteY5-210" fmla="*/ 383872 h 1495965"/>
                <a:gd name="connsiteX6-211" fmla="*/ 1721434 w 1721474"/>
                <a:gd name="connsiteY6-212" fmla="*/ 1418112 h 1495965"/>
                <a:gd name="connsiteX7-213" fmla="*/ 1686522 w 1721474"/>
                <a:gd name="connsiteY7-214" fmla="*/ 1488592 h 1495965"/>
                <a:gd name="connsiteX8-215" fmla="*/ 1607936 w 1721474"/>
                <a:gd name="connsiteY8-216" fmla="*/ 1490685 h 1495965"/>
                <a:gd name="connsiteX9-217" fmla="*/ 38670 w 1721474"/>
                <a:gd name="connsiteY9-218" fmla="*/ 601817 h 1495965"/>
                <a:gd name="connsiteX10-219" fmla="*/ 26 w 1721474"/>
                <a:gd name="connsiteY10-220" fmla="*/ 533323 h 1495965"/>
                <a:gd name="connsiteX0-221" fmla="*/ 26 w 1721434"/>
                <a:gd name="connsiteY0-222" fmla="*/ 533323 h 1495965"/>
                <a:gd name="connsiteX1-223" fmla="*/ 42483 w 1721434"/>
                <a:gd name="connsiteY1-224" fmla="*/ 467160 h 1495965"/>
                <a:gd name="connsiteX2-225" fmla="*/ 973106 w 1721434"/>
                <a:gd name="connsiteY2-226" fmla="*/ 8056 h 1495965"/>
                <a:gd name="connsiteX3-227" fmla="*/ 1044405 w 1721434"/>
                <a:gd name="connsiteY3-228" fmla="*/ 10069 h 1495965"/>
                <a:gd name="connsiteX4-229" fmla="*/ 1598243 w 1721434"/>
                <a:gd name="connsiteY4-230" fmla="*/ 323776 h 1495965"/>
                <a:gd name="connsiteX5-231" fmla="*/ 1636674 w 1721434"/>
                <a:gd name="connsiteY5-232" fmla="*/ 383872 h 1495965"/>
                <a:gd name="connsiteX6-233" fmla="*/ 1721434 w 1721434"/>
                <a:gd name="connsiteY6-234" fmla="*/ 1418112 h 1495965"/>
                <a:gd name="connsiteX7-235" fmla="*/ 1686522 w 1721434"/>
                <a:gd name="connsiteY7-236" fmla="*/ 1488592 h 1495965"/>
                <a:gd name="connsiteX8-237" fmla="*/ 1607936 w 1721434"/>
                <a:gd name="connsiteY8-238" fmla="*/ 1490685 h 1495965"/>
                <a:gd name="connsiteX9-239" fmla="*/ 38670 w 1721434"/>
                <a:gd name="connsiteY9-240" fmla="*/ 601817 h 1495965"/>
                <a:gd name="connsiteX10-241" fmla="*/ 26 w 1721434"/>
                <a:gd name="connsiteY10-242" fmla="*/ 533323 h 1495965"/>
                <a:gd name="connsiteX0-243" fmla="*/ 26 w 1721492"/>
                <a:gd name="connsiteY0-244" fmla="*/ 533323 h 1495965"/>
                <a:gd name="connsiteX1-245" fmla="*/ 42483 w 1721492"/>
                <a:gd name="connsiteY1-246" fmla="*/ 467160 h 1495965"/>
                <a:gd name="connsiteX2-247" fmla="*/ 973106 w 1721492"/>
                <a:gd name="connsiteY2-248" fmla="*/ 8056 h 1495965"/>
                <a:gd name="connsiteX3-249" fmla="*/ 1044405 w 1721492"/>
                <a:gd name="connsiteY3-250" fmla="*/ 10069 h 1495965"/>
                <a:gd name="connsiteX4-251" fmla="*/ 1598243 w 1721492"/>
                <a:gd name="connsiteY4-252" fmla="*/ 323776 h 1495965"/>
                <a:gd name="connsiteX5-253" fmla="*/ 1636674 w 1721492"/>
                <a:gd name="connsiteY5-254" fmla="*/ 383872 h 1495965"/>
                <a:gd name="connsiteX6-255" fmla="*/ 1721434 w 1721492"/>
                <a:gd name="connsiteY6-256" fmla="*/ 1418112 h 1495965"/>
                <a:gd name="connsiteX7-257" fmla="*/ 1686522 w 1721492"/>
                <a:gd name="connsiteY7-258" fmla="*/ 1488592 h 1495965"/>
                <a:gd name="connsiteX8-259" fmla="*/ 1607936 w 1721492"/>
                <a:gd name="connsiteY8-260" fmla="*/ 1490685 h 1495965"/>
                <a:gd name="connsiteX9-261" fmla="*/ 38670 w 1721492"/>
                <a:gd name="connsiteY9-262" fmla="*/ 601817 h 1495965"/>
                <a:gd name="connsiteX10-263" fmla="*/ 26 w 1721492"/>
                <a:gd name="connsiteY10-264" fmla="*/ 533323 h 1495965"/>
                <a:gd name="connsiteX0-265" fmla="*/ 26 w 1721649"/>
                <a:gd name="connsiteY0-266" fmla="*/ 533323 h 1495965"/>
                <a:gd name="connsiteX1-267" fmla="*/ 42483 w 1721649"/>
                <a:gd name="connsiteY1-268" fmla="*/ 467160 h 1495965"/>
                <a:gd name="connsiteX2-269" fmla="*/ 973106 w 1721649"/>
                <a:gd name="connsiteY2-270" fmla="*/ 8056 h 1495965"/>
                <a:gd name="connsiteX3-271" fmla="*/ 1044405 w 1721649"/>
                <a:gd name="connsiteY3-272" fmla="*/ 10069 h 1495965"/>
                <a:gd name="connsiteX4-273" fmla="*/ 1598243 w 1721649"/>
                <a:gd name="connsiteY4-274" fmla="*/ 323776 h 1495965"/>
                <a:gd name="connsiteX5-275" fmla="*/ 1636674 w 1721649"/>
                <a:gd name="connsiteY5-276" fmla="*/ 383872 h 1495965"/>
                <a:gd name="connsiteX6-277" fmla="*/ 1721434 w 1721649"/>
                <a:gd name="connsiteY6-278" fmla="*/ 1418112 h 1495965"/>
                <a:gd name="connsiteX7-279" fmla="*/ 1686522 w 1721649"/>
                <a:gd name="connsiteY7-280" fmla="*/ 1488592 h 1495965"/>
                <a:gd name="connsiteX8-281" fmla="*/ 1607936 w 1721649"/>
                <a:gd name="connsiteY8-282" fmla="*/ 1490685 h 1495965"/>
                <a:gd name="connsiteX9-283" fmla="*/ 38670 w 1721649"/>
                <a:gd name="connsiteY9-284" fmla="*/ 601817 h 1495965"/>
                <a:gd name="connsiteX10-285" fmla="*/ 26 w 1721649"/>
                <a:gd name="connsiteY10-286" fmla="*/ 533323 h 1495965"/>
                <a:gd name="connsiteX0-287" fmla="*/ 26 w 1721649"/>
                <a:gd name="connsiteY0-288" fmla="*/ 533323 h 1495580"/>
                <a:gd name="connsiteX1-289" fmla="*/ 42483 w 1721649"/>
                <a:gd name="connsiteY1-290" fmla="*/ 467160 h 1495580"/>
                <a:gd name="connsiteX2-291" fmla="*/ 973106 w 1721649"/>
                <a:gd name="connsiteY2-292" fmla="*/ 8056 h 1495580"/>
                <a:gd name="connsiteX3-293" fmla="*/ 1044405 w 1721649"/>
                <a:gd name="connsiteY3-294" fmla="*/ 10069 h 1495580"/>
                <a:gd name="connsiteX4-295" fmla="*/ 1598243 w 1721649"/>
                <a:gd name="connsiteY4-296" fmla="*/ 323776 h 1495580"/>
                <a:gd name="connsiteX5-297" fmla="*/ 1636674 w 1721649"/>
                <a:gd name="connsiteY5-298" fmla="*/ 383872 h 1495580"/>
                <a:gd name="connsiteX6-299" fmla="*/ 1721434 w 1721649"/>
                <a:gd name="connsiteY6-300" fmla="*/ 1418112 h 1495580"/>
                <a:gd name="connsiteX7-301" fmla="*/ 1686522 w 1721649"/>
                <a:gd name="connsiteY7-302" fmla="*/ 1488592 h 1495580"/>
                <a:gd name="connsiteX8-303" fmla="*/ 1607936 w 1721649"/>
                <a:gd name="connsiteY8-304" fmla="*/ 1490685 h 1495580"/>
                <a:gd name="connsiteX9-305" fmla="*/ 38670 w 1721649"/>
                <a:gd name="connsiteY9-306" fmla="*/ 601817 h 1495580"/>
                <a:gd name="connsiteX10-307" fmla="*/ 26 w 1721649"/>
                <a:gd name="connsiteY10-308" fmla="*/ 533323 h 1495580"/>
                <a:gd name="connsiteX0-309" fmla="*/ 26 w 1721649"/>
                <a:gd name="connsiteY0-310" fmla="*/ 533323 h 1500006"/>
                <a:gd name="connsiteX1-311" fmla="*/ 42483 w 1721649"/>
                <a:gd name="connsiteY1-312" fmla="*/ 467160 h 1500006"/>
                <a:gd name="connsiteX2-313" fmla="*/ 973106 w 1721649"/>
                <a:gd name="connsiteY2-314" fmla="*/ 8056 h 1500006"/>
                <a:gd name="connsiteX3-315" fmla="*/ 1044405 w 1721649"/>
                <a:gd name="connsiteY3-316" fmla="*/ 10069 h 1500006"/>
                <a:gd name="connsiteX4-317" fmla="*/ 1598243 w 1721649"/>
                <a:gd name="connsiteY4-318" fmla="*/ 323776 h 1500006"/>
                <a:gd name="connsiteX5-319" fmla="*/ 1636674 w 1721649"/>
                <a:gd name="connsiteY5-320" fmla="*/ 383872 h 1500006"/>
                <a:gd name="connsiteX6-321" fmla="*/ 1721434 w 1721649"/>
                <a:gd name="connsiteY6-322" fmla="*/ 1418112 h 1500006"/>
                <a:gd name="connsiteX7-323" fmla="*/ 1686522 w 1721649"/>
                <a:gd name="connsiteY7-324" fmla="*/ 1488592 h 1500006"/>
                <a:gd name="connsiteX8-325" fmla="*/ 1607936 w 1721649"/>
                <a:gd name="connsiteY8-326" fmla="*/ 1490685 h 1500006"/>
                <a:gd name="connsiteX9-327" fmla="*/ 38670 w 1721649"/>
                <a:gd name="connsiteY9-328" fmla="*/ 601817 h 1500006"/>
                <a:gd name="connsiteX10-329" fmla="*/ 26 w 1721649"/>
                <a:gd name="connsiteY10-330" fmla="*/ 533323 h 1500006"/>
                <a:gd name="connsiteX0-331" fmla="*/ 26 w 1721649"/>
                <a:gd name="connsiteY0-332" fmla="*/ 533323 h 1500006"/>
                <a:gd name="connsiteX1-333" fmla="*/ 42483 w 1721649"/>
                <a:gd name="connsiteY1-334" fmla="*/ 467160 h 1500006"/>
                <a:gd name="connsiteX2-335" fmla="*/ 973106 w 1721649"/>
                <a:gd name="connsiteY2-336" fmla="*/ 8056 h 1500006"/>
                <a:gd name="connsiteX3-337" fmla="*/ 1044405 w 1721649"/>
                <a:gd name="connsiteY3-338" fmla="*/ 10069 h 1500006"/>
                <a:gd name="connsiteX4-339" fmla="*/ 1598243 w 1721649"/>
                <a:gd name="connsiteY4-340" fmla="*/ 323776 h 1500006"/>
                <a:gd name="connsiteX5-341" fmla="*/ 1636674 w 1721649"/>
                <a:gd name="connsiteY5-342" fmla="*/ 383872 h 1500006"/>
                <a:gd name="connsiteX6-343" fmla="*/ 1721434 w 1721649"/>
                <a:gd name="connsiteY6-344" fmla="*/ 1418112 h 1500006"/>
                <a:gd name="connsiteX7-345" fmla="*/ 1686522 w 1721649"/>
                <a:gd name="connsiteY7-346" fmla="*/ 1488592 h 1500006"/>
                <a:gd name="connsiteX8-347" fmla="*/ 1607936 w 1721649"/>
                <a:gd name="connsiteY8-348" fmla="*/ 1490685 h 1500006"/>
                <a:gd name="connsiteX9-349" fmla="*/ 38670 w 1721649"/>
                <a:gd name="connsiteY9-350" fmla="*/ 601817 h 1500006"/>
                <a:gd name="connsiteX10-351" fmla="*/ 26 w 1721649"/>
                <a:gd name="connsiteY10-352" fmla="*/ 533323 h 1500006"/>
                <a:gd name="connsiteX0-353" fmla="*/ 26 w 1721649"/>
                <a:gd name="connsiteY0-354" fmla="*/ 533323 h 1500006"/>
                <a:gd name="connsiteX1-355" fmla="*/ 42483 w 1721649"/>
                <a:gd name="connsiteY1-356" fmla="*/ 467160 h 1500006"/>
                <a:gd name="connsiteX2-357" fmla="*/ 973106 w 1721649"/>
                <a:gd name="connsiteY2-358" fmla="*/ 8056 h 1500006"/>
                <a:gd name="connsiteX3-359" fmla="*/ 1044405 w 1721649"/>
                <a:gd name="connsiteY3-360" fmla="*/ 10069 h 1500006"/>
                <a:gd name="connsiteX4-361" fmla="*/ 1598243 w 1721649"/>
                <a:gd name="connsiteY4-362" fmla="*/ 323776 h 1500006"/>
                <a:gd name="connsiteX5-363" fmla="*/ 1636674 w 1721649"/>
                <a:gd name="connsiteY5-364" fmla="*/ 383872 h 1500006"/>
                <a:gd name="connsiteX6-365" fmla="*/ 1721434 w 1721649"/>
                <a:gd name="connsiteY6-366" fmla="*/ 1418112 h 1500006"/>
                <a:gd name="connsiteX7-367" fmla="*/ 1686522 w 1721649"/>
                <a:gd name="connsiteY7-368" fmla="*/ 1488592 h 1500006"/>
                <a:gd name="connsiteX8-369" fmla="*/ 1607936 w 1721649"/>
                <a:gd name="connsiteY8-370" fmla="*/ 1490685 h 1500006"/>
                <a:gd name="connsiteX9-371" fmla="*/ 38670 w 1721649"/>
                <a:gd name="connsiteY9-372" fmla="*/ 601817 h 1500006"/>
                <a:gd name="connsiteX10-373" fmla="*/ 26 w 1721649"/>
                <a:gd name="connsiteY10-374" fmla="*/ 533323 h 1500006"/>
                <a:gd name="connsiteX0-375" fmla="*/ 26 w 1721649"/>
                <a:gd name="connsiteY0-376" fmla="*/ 533323 h 1500006"/>
                <a:gd name="connsiteX1-377" fmla="*/ 42483 w 1721649"/>
                <a:gd name="connsiteY1-378" fmla="*/ 467160 h 1500006"/>
                <a:gd name="connsiteX2-379" fmla="*/ 973106 w 1721649"/>
                <a:gd name="connsiteY2-380" fmla="*/ 8056 h 1500006"/>
                <a:gd name="connsiteX3-381" fmla="*/ 1044405 w 1721649"/>
                <a:gd name="connsiteY3-382" fmla="*/ 10069 h 1500006"/>
                <a:gd name="connsiteX4-383" fmla="*/ 1598243 w 1721649"/>
                <a:gd name="connsiteY4-384" fmla="*/ 323776 h 1500006"/>
                <a:gd name="connsiteX5-385" fmla="*/ 1636674 w 1721649"/>
                <a:gd name="connsiteY5-386" fmla="*/ 383872 h 1500006"/>
                <a:gd name="connsiteX6-387" fmla="*/ 1721434 w 1721649"/>
                <a:gd name="connsiteY6-388" fmla="*/ 1418112 h 1500006"/>
                <a:gd name="connsiteX7-389" fmla="*/ 1686522 w 1721649"/>
                <a:gd name="connsiteY7-390" fmla="*/ 1488592 h 1500006"/>
                <a:gd name="connsiteX8-391" fmla="*/ 1607936 w 1721649"/>
                <a:gd name="connsiteY8-392" fmla="*/ 1490685 h 1500006"/>
                <a:gd name="connsiteX9-393" fmla="*/ 38670 w 1721649"/>
                <a:gd name="connsiteY9-394" fmla="*/ 601817 h 1500006"/>
                <a:gd name="connsiteX10-395" fmla="*/ 26 w 1721649"/>
                <a:gd name="connsiteY10-396" fmla="*/ 533323 h 1500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721649" h="1500006">
                  <a:moveTo>
                    <a:pt x="26" y="533323"/>
                  </a:moveTo>
                  <a:cubicBezTo>
                    <a:pt x="789" y="506604"/>
                    <a:pt x="18511" y="478986"/>
                    <a:pt x="42483" y="467160"/>
                  </a:cubicBezTo>
                  <a:cubicBezTo>
                    <a:pt x="42483" y="467160"/>
                    <a:pt x="973106" y="8056"/>
                    <a:pt x="973106" y="8056"/>
                  </a:cubicBezTo>
                  <a:cubicBezTo>
                    <a:pt x="996206" y="-3340"/>
                    <a:pt x="1021993" y="-2625"/>
                    <a:pt x="1044405" y="10069"/>
                  </a:cubicBezTo>
                  <a:cubicBezTo>
                    <a:pt x="1044405" y="10070"/>
                    <a:pt x="1598243" y="323777"/>
                    <a:pt x="1598243" y="323776"/>
                  </a:cubicBezTo>
                  <a:cubicBezTo>
                    <a:pt x="1620655" y="336471"/>
                    <a:pt x="1634570" y="358201"/>
                    <a:pt x="1636674" y="383872"/>
                  </a:cubicBezTo>
                  <a:cubicBezTo>
                    <a:pt x="1636674" y="383873"/>
                    <a:pt x="1721434" y="1418113"/>
                    <a:pt x="1721434" y="1418112"/>
                  </a:cubicBezTo>
                  <a:cubicBezTo>
                    <a:pt x="1723617" y="1444753"/>
                    <a:pt x="1709046" y="1474201"/>
                    <a:pt x="1686522" y="1488592"/>
                  </a:cubicBezTo>
                  <a:cubicBezTo>
                    <a:pt x="1663998" y="1502986"/>
                    <a:pt x="1631195" y="1503860"/>
                    <a:pt x="1607936" y="1490685"/>
                  </a:cubicBezTo>
                  <a:cubicBezTo>
                    <a:pt x="1607936" y="1490686"/>
                    <a:pt x="38670" y="601818"/>
                    <a:pt x="38670" y="601817"/>
                  </a:cubicBezTo>
                  <a:cubicBezTo>
                    <a:pt x="15411" y="588644"/>
                    <a:pt x="-736" y="560042"/>
                    <a:pt x="26" y="533323"/>
                  </a:cubicBezTo>
                  <a:close/>
                </a:path>
              </a:pathLst>
            </a:custGeom>
            <a:gradFill>
              <a:gsLst>
                <a:gs pos="75000">
                  <a:schemeClr val="accent2">
                    <a:alpha val="100000"/>
                  </a:schemeClr>
                </a:gs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0" name="等腰三角形 79"/>
            <p:cNvSpPr/>
            <p:nvPr>
              <p:custDataLst>
                <p:tags r:id="rId19"/>
              </p:custDataLst>
            </p:nvPr>
          </p:nvSpPr>
          <p:spPr>
            <a:xfrm rot="9210463">
              <a:off x="5156" y="5982"/>
              <a:ext cx="802" cy="695"/>
            </a:xfrm>
            <a:prstGeom prst="triangle">
              <a:avLst>
                <a:gd name="adj" fmla="val 42509"/>
              </a:avLst>
            </a:prstGeom>
            <a:solidFill>
              <a:schemeClr val="accent2">
                <a:lumMod val="30000"/>
                <a:lumOff val="70000"/>
                <a:alpha val="40000"/>
              </a:schemeClr>
            </a:solidFill>
            <a:ln w="3175">
              <a:noFill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p>
              <a:pPr algn="ctr">
                <a:lnSpc>
                  <a:spcPct val="150000"/>
                </a:lnSpc>
              </a:pPr>
              <a:endParaRPr lang="zh-CN" altLang="en-US" sz="1000">
                <a:solidFill>
                  <a:schemeClr val="accent2"/>
                </a:solidFill>
              </a:endParaRPr>
            </a:p>
          </p:txBody>
        </p:sp>
        <p:sp>
          <p:nvSpPr>
            <p:cNvPr id="40" name="任意多边形: 形状 42"/>
            <p:cNvSpPr/>
            <p:nvPr>
              <p:custDataLst>
                <p:tags r:id="rId20"/>
              </p:custDataLst>
            </p:nvPr>
          </p:nvSpPr>
          <p:spPr>
            <a:xfrm rot="7920000">
              <a:off x="6239" y="7623"/>
              <a:ext cx="2088" cy="1819"/>
            </a:xfrm>
            <a:custGeom>
              <a:avLst/>
              <a:gdLst>
                <a:gd name="connsiteX0" fmla="*/ 26 w 1721896"/>
                <a:gd name="connsiteY0" fmla="*/ 529544 h 1492186"/>
                <a:gd name="connsiteX1" fmla="*/ 42483 w 1721896"/>
                <a:gd name="connsiteY1" fmla="*/ 463381 h 1492186"/>
                <a:gd name="connsiteX2" fmla="*/ 973106 w 1721896"/>
                <a:gd name="connsiteY2" fmla="*/ 4277 h 1492186"/>
                <a:gd name="connsiteX3" fmla="*/ 1044405 w 1721896"/>
                <a:gd name="connsiteY3" fmla="*/ 6290 h 1492186"/>
                <a:gd name="connsiteX4" fmla="*/ 1598243 w 1721896"/>
                <a:gd name="connsiteY4" fmla="*/ 319997 h 1492186"/>
                <a:gd name="connsiteX5" fmla="*/ 1636674 w 1721896"/>
                <a:gd name="connsiteY5" fmla="*/ 380093 h 1492186"/>
                <a:gd name="connsiteX6" fmla="*/ 1721434 w 1721896"/>
                <a:gd name="connsiteY6" fmla="*/ 1414333 h 1492186"/>
                <a:gd name="connsiteX7" fmla="*/ 1686522 w 1721896"/>
                <a:gd name="connsiteY7" fmla="*/ 1484813 h 1492186"/>
                <a:gd name="connsiteX8" fmla="*/ 1607936 w 1721896"/>
                <a:gd name="connsiteY8" fmla="*/ 1486906 h 1492186"/>
                <a:gd name="connsiteX9" fmla="*/ 38670 w 1721896"/>
                <a:gd name="connsiteY9" fmla="*/ 598038 h 1492186"/>
                <a:gd name="connsiteX10" fmla="*/ 26 w 1721896"/>
                <a:gd name="connsiteY10" fmla="*/ 529544 h 1492186"/>
                <a:gd name="connsiteX0-1" fmla="*/ 26 w 1721896"/>
                <a:gd name="connsiteY0-2" fmla="*/ 529544 h 1492186"/>
                <a:gd name="connsiteX1-3" fmla="*/ 42483 w 1721896"/>
                <a:gd name="connsiteY1-4" fmla="*/ 463381 h 1492186"/>
                <a:gd name="connsiteX2-5" fmla="*/ 973106 w 1721896"/>
                <a:gd name="connsiteY2-6" fmla="*/ 4277 h 1492186"/>
                <a:gd name="connsiteX3-7" fmla="*/ 1044405 w 1721896"/>
                <a:gd name="connsiteY3-8" fmla="*/ 6290 h 1492186"/>
                <a:gd name="connsiteX4-9" fmla="*/ 1598243 w 1721896"/>
                <a:gd name="connsiteY4-10" fmla="*/ 319997 h 1492186"/>
                <a:gd name="connsiteX5-11" fmla="*/ 1636674 w 1721896"/>
                <a:gd name="connsiteY5-12" fmla="*/ 380093 h 1492186"/>
                <a:gd name="connsiteX6-13" fmla="*/ 1721434 w 1721896"/>
                <a:gd name="connsiteY6-14" fmla="*/ 1414333 h 1492186"/>
                <a:gd name="connsiteX7-15" fmla="*/ 1686522 w 1721896"/>
                <a:gd name="connsiteY7-16" fmla="*/ 1484813 h 1492186"/>
                <a:gd name="connsiteX8-17" fmla="*/ 1607936 w 1721896"/>
                <a:gd name="connsiteY8-18" fmla="*/ 1486906 h 1492186"/>
                <a:gd name="connsiteX9-19" fmla="*/ 38670 w 1721896"/>
                <a:gd name="connsiteY9-20" fmla="*/ 598038 h 1492186"/>
                <a:gd name="connsiteX10-21" fmla="*/ 26 w 1721896"/>
                <a:gd name="connsiteY10-22" fmla="*/ 529544 h 1492186"/>
                <a:gd name="connsiteX0-23" fmla="*/ 26 w 1721896"/>
                <a:gd name="connsiteY0-24" fmla="*/ 529544 h 1492186"/>
                <a:gd name="connsiteX1-25" fmla="*/ 42483 w 1721896"/>
                <a:gd name="connsiteY1-26" fmla="*/ 463381 h 1492186"/>
                <a:gd name="connsiteX2-27" fmla="*/ 973106 w 1721896"/>
                <a:gd name="connsiteY2-28" fmla="*/ 4277 h 1492186"/>
                <a:gd name="connsiteX3-29" fmla="*/ 1044405 w 1721896"/>
                <a:gd name="connsiteY3-30" fmla="*/ 6290 h 1492186"/>
                <a:gd name="connsiteX4-31" fmla="*/ 1598243 w 1721896"/>
                <a:gd name="connsiteY4-32" fmla="*/ 319997 h 1492186"/>
                <a:gd name="connsiteX5-33" fmla="*/ 1636674 w 1721896"/>
                <a:gd name="connsiteY5-34" fmla="*/ 380093 h 1492186"/>
                <a:gd name="connsiteX6-35" fmla="*/ 1721434 w 1721896"/>
                <a:gd name="connsiteY6-36" fmla="*/ 1414333 h 1492186"/>
                <a:gd name="connsiteX7-37" fmla="*/ 1686522 w 1721896"/>
                <a:gd name="connsiteY7-38" fmla="*/ 1484813 h 1492186"/>
                <a:gd name="connsiteX8-39" fmla="*/ 1607936 w 1721896"/>
                <a:gd name="connsiteY8-40" fmla="*/ 1486906 h 1492186"/>
                <a:gd name="connsiteX9-41" fmla="*/ 38670 w 1721896"/>
                <a:gd name="connsiteY9-42" fmla="*/ 598038 h 1492186"/>
                <a:gd name="connsiteX10-43" fmla="*/ 26 w 1721896"/>
                <a:gd name="connsiteY10-44" fmla="*/ 529544 h 1492186"/>
                <a:gd name="connsiteX0-45" fmla="*/ 26 w 1721896"/>
                <a:gd name="connsiteY0-46" fmla="*/ 529544 h 1492186"/>
                <a:gd name="connsiteX1-47" fmla="*/ 42483 w 1721896"/>
                <a:gd name="connsiteY1-48" fmla="*/ 463381 h 1492186"/>
                <a:gd name="connsiteX2-49" fmla="*/ 973106 w 1721896"/>
                <a:gd name="connsiteY2-50" fmla="*/ 4277 h 1492186"/>
                <a:gd name="connsiteX3-51" fmla="*/ 1044405 w 1721896"/>
                <a:gd name="connsiteY3-52" fmla="*/ 6290 h 1492186"/>
                <a:gd name="connsiteX4-53" fmla="*/ 1598243 w 1721896"/>
                <a:gd name="connsiteY4-54" fmla="*/ 319997 h 1492186"/>
                <a:gd name="connsiteX5-55" fmla="*/ 1636674 w 1721896"/>
                <a:gd name="connsiteY5-56" fmla="*/ 380093 h 1492186"/>
                <a:gd name="connsiteX6-57" fmla="*/ 1721434 w 1721896"/>
                <a:gd name="connsiteY6-58" fmla="*/ 1414333 h 1492186"/>
                <a:gd name="connsiteX7-59" fmla="*/ 1686522 w 1721896"/>
                <a:gd name="connsiteY7-60" fmla="*/ 1484813 h 1492186"/>
                <a:gd name="connsiteX8-61" fmla="*/ 1607936 w 1721896"/>
                <a:gd name="connsiteY8-62" fmla="*/ 1486906 h 1492186"/>
                <a:gd name="connsiteX9-63" fmla="*/ 38670 w 1721896"/>
                <a:gd name="connsiteY9-64" fmla="*/ 598038 h 1492186"/>
                <a:gd name="connsiteX10-65" fmla="*/ 26 w 1721896"/>
                <a:gd name="connsiteY10-66" fmla="*/ 529544 h 1492186"/>
                <a:gd name="connsiteX0-67" fmla="*/ 26 w 1721896"/>
                <a:gd name="connsiteY0-68" fmla="*/ 529857 h 1492499"/>
                <a:gd name="connsiteX1-69" fmla="*/ 42483 w 1721896"/>
                <a:gd name="connsiteY1-70" fmla="*/ 463694 h 1492499"/>
                <a:gd name="connsiteX2-71" fmla="*/ 973106 w 1721896"/>
                <a:gd name="connsiteY2-72" fmla="*/ 4590 h 1492499"/>
                <a:gd name="connsiteX3-73" fmla="*/ 1044405 w 1721896"/>
                <a:gd name="connsiteY3-74" fmla="*/ 6603 h 1492499"/>
                <a:gd name="connsiteX4-75" fmla="*/ 1598243 w 1721896"/>
                <a:gd name="connsiteY4-76" fmla="*/ 320310 h 1492499"/>
                <a:gd name="connsiteX5-77" fmla="*/ 1636674 w 1721896"/>
                <a:gd name="connsiteY5-78" fmla="*/ 380406 h 1492499"/>
                <a:gd name="connsiteX6-79" fmla="*/ 1721434 w 1721896"/>
                <a:gd name="connsiteY6-80" fmla="*/ 1414646 h 1492499"/>
                <a:gd name="connsiteX7-81" fmla="*/ 1686522 w 1721896"/>
                <a:gd name="connsiteY7-82" fmla="*/ 1485126 h 1492499"/>
                <a:gd name="connsiteX8-83" fmla="*/ 1607936 w 1721896"/>
                <a:gd name="connsiteY8-84" fmla="*/ 1487219 h 1492499"/>
                <a:gd name="connsiteX9-85" fmla="*/ 38670 w 1721896"/>
                <a:gd name="connsiteY9-86" fmla="*/ 598351 h 1492499"/>
                <a:gd name="connsiteX10-87" fmla="*/ 26 w 1721896"/>
                <a:gd name="connsiteY10-88" fmla="*/ 529857 h 1492499"/>
                <a:gd name="connsiteX0-89" fmla="*/ 26 w 1721896"/>
                <a:gd name="connsiteY0-90" fmla="*/ 533323 h 1495965"/>
                <a:gd name="connsiteX1-91" fmla="*/ 42483 w 1721896"/>
                <a:gd name="connsiteY1-92" fmla="*/ 467160 h 1495965"/>
                <a:gd name="connsiteX2-93" fmla="*/ 973106 w 1721896"/>
                <a:gd name="connsiteY2-94" fmla="*/ 8056 h 1495965"/>
                <a:gd name="connsiteX3-95" fmla="*/ 1044405 w 1721896"/>
                <a:gd name="connsiteY3-96" fmla="*/ 10069 h 1495965"/>
                <a:gd name="connsiteX4-97" fmla="*/ 1598243 w 1721896"/>
                <a:gd name="connsiteY4-98" fmla="*/ 323776 h 1495965"/>
                <a:gd name="connsiteX5-99" fmla="*/ 1636674 w 1721896"/>
                <a:gd name="connsiteY5-100" fmla="*/ 383872 h 1495965"/>
                <a:gd name="connsiteX6-101" fmla="*/ 1721434 w 1721896"/>
                <a:gd name="connsiteY6-102" fmla="*/ 1418112 h 1495965"/>
                <a:gd name="connsiteX7-103" fmla="*/ 1686522 w 1721896"/>
                <a:gd name="connsiteY7-104" fmla="*/ 1488592 h 1495965"/>
                <a:gd name="connsiteX8-105" fmla="*/ 1607936 w 1721896"/>
                <a:gd name="connsiteY8-106" fmla="*/ 1490685 h 1495965"/>
                <a:gd name="connsiteX9-107" fmla="*/ 38670 w 1721896"/>
                <a:gd name="connsiteY9-108" fmla="*/ 601817 h 1495965"/>
                <a:gd name="connsiteX10-109" fmla="*/ 26 w 1721896"/>
                <a:gd name="connsiteY10-110" fmla="*/ 533323 h 1495965"/>
                <a:gd name="connsiteX0-111" fmla="*/ 26 w 1721896"/>
                <a:gd name="connsiteY0-112" fmla="*/ 533323 h 1495965"/>
                <a:gd name="connsiteX1-113" fmla="*/ 42483 w 1721896"/>
                <a:gd name="connsiteY1-114" fmla="*/ 467160 h 1495965"/>
                <a:gd name="connsiteX2-115" fmla="*/ 973106 w 1721896"/>
                <a:gd name="connsiteY2-116" fmla="*/ 8056 h 1495965"/>
                <a:gd name="connsiteX3-117" fmla="*/ 1044405 w 1721896"/>
                <a:gd name="connsiteY3-118" fmla="*/ 10069 h 1495965"/>
                <a:gd name="connsiteX4-119" fmla="*/ 1598243 w 1721896"/>
                <a:gd name="connsiteY4-120" fmla="*/ 323776 h 1495965"/>
                <a:gd name="connsiteX5-121" fmla="*/ 1636674 w 1721896"/>
                <a:gd name="connsiteY5-122" fmla="*/ 383872 h 1495965"/>
                <a:gd name="connsiteX6-123" fmla="*/ 1721434 w 1721896"/>
                <a:gd name="connsiteY6-124" fmla="*/ 1418112 h 1495965"/>
                <a:gd name="connsiteX7-125" fmla="*/ 1686522 w 1721896"/>
                <a:gd name="connsiteY7-126" fmla="*/ 1488592 h 1495965"/>
                <a:gd name="connsiteX8-127" fmla="*/ 1607936 w 1721896"/>
                <a:gd name="connsiteY8-128" fmla="*/ 1490685 h 1495965"/>
                <a:gd name="connsiteX9-129" fmla="*/ 38670 w 1721896"/>
                <a:gd name="connsiteY9-130" fmla="*/ 601817 h 1495965"/>
                <a:gd name="connsiteX10-131" fmla="*/ 26 w 1721896"/>
                <a:gd name="connsiteY10-132" fmla="*/ 533323 h 1495965"/>
                <a:gd name="connsiteX0-133" fmla="*/ 26 w 1721896"/>
                <a:gd name="connsiteY0-134" fmla="*/ 533323 h 1495965"/>
                <a:gd name="connsiteX1-135" fmla="*/ 42483 w 1721896"/>
                <a:gd name="connsiteY1-136" fmla="*/ 467160 h 1495965"/>
                <a:gd name="connsiteX2-137" fmla="*/ 973106 w 1721896"/>
                <a:gd name="connsiteY2-138" fmla="*/ 8056 h 1495965"/>
                <a:gd name="connsiteX3-139" fmla="*/ 1044405 w 1721896"/>
                <a:gd name="connsiteY3-140" fmla="*/ 10069 h 1495965"/>
                <a:gd name="connsiteX4-141" fmla="*/ 1598243 w 1721896"/>
                <a:gd name="connsiteY4-142" fmla="*/ 323776 h 1495965"/>
                <a:gd name="connsiteX5-143" fmla="*/ 1636674 w 1721896"/>
                <a:gd name="connsiteY5-144" fmla="*/ 383872 h 1495965"/>
                <a:gd name="connsiteX6-145" fmla="*/ 1721434 w 1721896"/>
                <a:gd name="connsiteY6-146" fmla="*/ 1418112 h 1495965"/>
                <a:gd name="connsiteX7-147" fmla="*/ 1686522 w 1721896"/>
                <a:gd name="connsiteY7-148" fmla="*/ 1488592 h 1495965"/>
                <a:gd name="connsiteX8-149" fmla="*/ 1607936 w 1721896"/>
                <a:gd name="connsiteY8-150" fmla="*/ 1490685 h 1495965"/>
                <a:gd name="connsiteX9-151" fmla="*/ 38670 w 1721896"/>
                <a:gd name="connsiteY9-152" fmla="*/ 601817 h 1495965"/>
                <a:gd name="connsiteX10-153" fmla="*/ 26 w 1721896"/>
                <a:gd name="connsiteY10-154" fmla="*/ 533323 h 1495965"/>
                <a:gd name="connsiteX0-155" fmla="*/ 26 w 1721896"/>
                <a:gd name="connsiteY0-156" fmla="*/ 533323 h 1495965"/>
                <a:gd name="connsiteX1-157" fmla="*/ 42483 w 1721896"/>
                <a:gd name="connsiteY1-158" fmla="*/ 467160 h 1495965"/>
                <a:gd name="connsiteX2-159" fmla="*/ 973106 w 1721896"/>
                <a:gd name="connsiteY2-160" fmla="*/ 8056 h 1495965"/>
                <a:gd name="connsiteX3-161" fmla="*/ 1044405 w 1721896"/>
                <a:gd name="connsiteY3-162" fmla="*/ 10069 h 1495965"/>
                <a:gd name="connsiteX4-163" fmla="*/ 1598243 w 1721896"/>
                <a:gd name="connsiteY4-164" fmla="*/ 323776 h 1495965"/>
                <a:gd name="connsiteX5-165" fmla="*/ 1636674 w 1721896"/>
                <a:gd name="connsiteY5-166" fmla="*/ 383872 h 1495965"/>
                <a:gd name="connsiteX6-167" fmla="*/ 1721434 w 1721896"/>
                <a:gd name="connsiteY6-168" fmla="*/ 1418112 h 1495965"/>
                <a:gd name="connsiteX7-169" fmla="*/ 1686522 w 1721896"/>
                <a:gd name="connsiteY7-170" fmla="*/ 1488592 h 1495965"/>
                <a:gd name="connsiteX8-171" fmla="*/ 1607936 w 1721896"/>
                <a:gd name="connsiteY8-172" fmla="*/ 1490685 h 1495965"/>
                <a:gd name="connsiteX9-173" fmla="*/ 38670 w 1721896"/>
                <a:gd name="connsiteY9-174" fmla="*/ 601817 h 1495965"/>
                <a:gd name="connsiteX10-175" fmla="*/ 26 w 1721896"/>
                <a:gd name="connsiteY10-176" fmla="*/ 533323 h 1495965"/>
                <a:gd name="connsiteX0-177" fmla="*/ 26 w 1721896"/>
                <a:gd name="connsiteY0-178" fmla="*/ 533323 h 1495965"/>
                <a:gd name="connsiteX1-179" fmla="*/ 42483 w 1721896"/>
                <a:gd name="connsiteY1-180" fmla="*/ 467160 h 1495965"/>
                <a:gd name="connsiteX2-181" fmla="*/ 973106 w 1721896"/>
                <a:gd name="connsiteY2-182" fmla="*/ 8056 h 1495965"/>
                <a:gd name="connsiteX3-183" fmla="*/ 1044405 w 1721896"/>
                <a:gd name="connsiteY3-184" fmla="*/ 10069 h 1495965"/>
                <a:gd name="connsiteX4-185" fmla="*/ 1598243 w 1721896"/>
                <a:gd name="connsiteY4-186" fmla="*/ 323776 h 1495965"/>
                <a:gd name="connsiteX5-187" fmla="*/ 1636674 w 1721896"/>
                <a:gd name="connsiteY5-188" fmla="*/ 383872 h 1495965"/>
                <a:gd name="connsiteX6-189" fmla="*/ 1721434 w 1721896"/>
                <a:gd name="connsiteY6-190" fmla="*/ 1418112 h 1495965"/>
                <a:gd name="connsiteX7-191" fmla="*/ 1686522 w 1721896"/>
                <a:gd name="connsiteY7-192" fmla="*/ 1488592 h 1495965"/>
                <a:gd name="connsiteX8-193" fmla="*/ 1607936 w 1721896"/>
                <a:gd name="connsiteY8-194" fmla="*/ 1490685 h 1495965"/>
                <a:gd name="connsiteX9-195" fmla="*/ 38670 w 1721896"/>
                <a:gd name="connsiteY9-196" fmla="*/ 601817 h 1495965"/>
                <a:gd name="connsiteX10-197" fmla="*/ 26 w 1721896"/>
                <a:gd name="connsiteY10-198" fmla="*/ 533323 h 1495965"/>
                <a:gd name="connsiteX0-199" fmla="*/ 26 w 1721474"/>
                <a:gd name="connsiteY0-200" fmla="*/ 533323 h 1495965"/>
                <a:gd name="connsiteX1-201" fmla="*/ 42483 w 1721474"/>
                <a:gd name="connsiteY1-202" fmla="*/ 467160 h 1495965"/>
                <a:gd name="connsiteX2-203" fmla="*/ 973106 w 1721474"/>
                <a:gd name="connsiteY2-204" fmla="*/ 8056 h 1495965"/>
                <a:gd name="connsiteX3-205" fmla="*/ 1044405 w 1721474"/>
                <a:gd name="connsiteY3-206" fmla="*/ 10069 h 1495965"/>
                <a:gd name="connsiteX4-207" fmla="*/ 1598243 w 1721474"/>
                <a:gd name="connsiteY4-208" fmla="*/ 323776 h 1495965"/>
                <a:gd name="connsiteX5-209" fmla="*/ 1636674 w 1721474"/>
                <a:gd name="connsiteY5-210" fmla="*/ 383872 h 1495965"/>
                <a:gd name="connsiteX6-211" fmla="*/ 1721434 w 1721474"/>
                <a:gd name="connsiteY6-212" fmla="*/ 1418112 h 1495965"/>
                <a:gd name="connsiteX7-213" fmla="*/ 1686522 w 1721474"/>
                <a:gd name="connsiteY7-214" fmla="*/ 1488592 h 1495965"/>
                <a:gd name="connsiteX8-215" fmla="*/ 1607936 w 1721474"/>
                <a:gd name="connsiteY8-216" fmla="*/ 1490685 h 1495965"/>
                <a:gd name="connsiteX9-217" fmla="*/ 38670 w 1721474"/>
                <a:gd name="connsiteY9-218" fmla="*/ 601817 h 1495965"/>
                <a:gd name="connsiteX10-219" fmla="*/ 26 w 1721474"/>
                <a:gd name="connsiteY10-220" fmla="*/ 533323 h 1495965"/>
                <a:gd name="connsiteX0-221" fmla="*/ 26 w 1721434"/>
                <a:gd name="connsiteY0-222" fmla="*/ 533323 h 1495965"/>
                <a:gd name="connsiteX1-223" fmla="*/ 42483 w 1721434"/>
                <a:gd name="connsiteY1-224" fmla="*/ 467160 h 1495965"/>
                <a:gd name="connsiteX2-225" fmla="*/ 973106 w 1721434"/>
                <a:gd name="connsiteY2-226" fmla="*/ 8056 h 1495965"/>
                <a:gd name="connsiteX3-227" fmla="*/ 1044405 w 1721434"/>
                <a:gd name="connsiteY3-228" fmla="*/ 10069 h 1495965"/>
                <a:gd name="connsiteX4-229" fmla="*/ 1598243 w 1721434"/>
                <a:gd name="connsiteY4-230" fmla="*/ 323776 h 1495965"/>
                <a:gd name="connsiteX5-231" fmla="*/ 1636674 w 1721434"/>
                <a:gd name="connsiteY5-232" fmla="*/ 383872 h 1495965"/>
                <a:gd name="connsiteX6-233" fmla="*/ 1721434 w 1721434"/>
                <a:gd name="connsiteY6-234" fmla="*/ 1418112 h 1495965"/>
                <a:gd name="connsiteX7-235" fmla="*/ 1686522 w 1721434"/>
                <a:gd name="connsiteY7-236" fmla="*/ 1488592 h 1495965"/>
                <a:gd name="connsiteX8-237" fmla="*/ 1607936 w 1721434"/>
                <a:gd name="connsiteY8-238" fmla="*/ 1490685 h 1495965"/>
                <a:gd name="connsiteX9-239" fmla="*/ 38670 w 1721434"/>
                <a:gd name="connsiteY9-240" fmla="*/ 601817 h 1495965"/>
                <a:gd name="connsiteX10-241" fmla="*/ 26 w 1721434"/>
                <a:gd name="connsiteY10-242" fmla="*/ 533323 h 1495965"/>
                <a:gd name="connsiteX0-243" fmla="*/ 26 w 1721492"/>
                <a:gd name="connsiteY0-244" fmla="*/ 533323 h 1495965"/>
                <a:gd name="connsiteX1-245" fmla="*/ 42483 w 1721492"/>
                <a:gd name="connsiteY1-246" fmla="*/ 467160 h 1495965"/>
                <a:gd name="connsiteX2-247" fmla="*/ 973106 w 1721492"/>
                <a:gd name="connsiteY2-248" fmla="*/ 8056 h 1495965"/>
                <a:gd name="connsiteX3-249" fmla="*/ 1044405 w 1721492"/>
                <a:gd name="connsiteY3-250" fmla="*/ 10069 h 1495965"/>
                <a:gd name="connsiteX4-251" fmla="*/ 1598243 w 1721492"/>
                <a:gd name="connsiteY4-252" fmla="*/ 323776 h 1495965"/>
                <a:gd name="connsiteX5-253" fmla="*/ 1636674 w 1721492"/>
                <a:gd name="connsiteY5-254" fmla="*/ 383872 h 1495965"/>
                <a:gd name="connsiteX6-255" fmla="*/ 1721434 w 1721492"/>
                <a:gd name="connsiteY6-256" fmla="*/ 1418112 h 1495965"/>
                <a:gd name="connsiteX7-257" fmla="*/ 1686522 w 1721492"/>
                <a:gd name="connsiteY7-258" fmla="*/ 1488592 h 1495965"/>
                <a:gd name="connsiteX8-259" fmla="*/ 1607936 w 1721492"/>
                <a:gd name="connsiteY8-260" fmla="*/ 1490685 h 1495965"/>
                <a:gd name="connsiteX9-261" fmla="*/ 38670 w 1721492"/>
                <a:gd name="connsiteY9-262" fmla="*/ 601817 h 1495965"/>
                <a:gd name="connsiteX10-263" fmla="*/ 26 w 1721492"/>
                <a:gd name="connsiteY10-264" fmla="*/ 533323 h 1495965"/>
                <a:gd name="connsiteX0-265" fmla="*/ 26 w 1721649"/>
                <a:gd name="connsiteY0-266" fmla="*/ 533323 h 1495965"/>
                <a:gd name="connsiteX1-267" fmla="*/ 42483 w 1721649"/>
                <a:gd name="connsiteY1-268" fmla="*/ 467160 h 1495965"/>
                <a:gd name="connsiteX2-269" fmla="*/ 973106 w 1721649"/>
                <a:gd name="connsiteY2-270" fmla="*/ 8056 h 1495965"/>
                <a:gd name="connsiteX3-271" fmla="*/ 1044405 w 1721649"/>
                <a:gd name="connsiteY3-272" fmla="*/ 10069 h 1495965"/>
                <a:gd name="connsiteX4-273" fmla="*/ 1598243 w 1721649"/>
                <a:gd name="connsiteY4-274" fmla="*/ 323776 h 1495965"/>
                <a:gd name="connsiteX5-275" fmla="*/ 1636674 w 1721649"/>
                <a:gd name="connsiteY5-276" fmla="*/ 383872 h 1495965"/>
                <a:gd name="connsiteX6-277" fmla="*/ 1721434 w 1721649"/>
                <a:gd name="connsiteY6-278" fmla="*/ 1418112 h 1495965"/>
                <a:gd name="connsiteX7-279" fmla="*/ 1686522 w 1721649"/>
                <a:gd name="connsiteY7-280" fmla="*/ 1488592 h 1495965"/>
                <a:gd name="connsiteX8-281" fmla="*/ 1607936 w 1721649"/>
                <a:gd name="connsiteY8-282" fmla="*/ 1490685 h 1495965"/>
                <a:gd name="connsiteX9-283" fmla="*/ 38670 w 1721649"/>
                <a:gd name="connsiteY9-284" fmla="*/ 601817 h 1495965"/>
                <a:gd name="connsiteX10-285" fmla="*/ 26 w 1721649"/>
                <a:gd name="connsiteY10-286" fmla="*/ 533323 h 1495965"/>
                <a:gd name="connsiteX0-287" fmla="*/ 26 w 1721649"/>
                <a:gd name="connsiteY0-288" fmla="*/ 533323 h 1495580"/>
                <a:gd name="connsiteX1-289" fmla="*/ 42483 w 1721649"/>
                <a:gd name="connsiteY1-290" fmla="*/ 467160 h 1495580"/>
                <a:gd name="connsiteX2-291" fmla="*/ 973106 w 1721649"/>
                <a:gd name="connsiteY2-292" fmla="*/ 8056 h 1495580"/>
                <a:gd name="connsiteX3-293" fmla="*/ 1044405 w 1721649"/>
                <a:gd name="connsiteY3-294" fmla="*/ 10069 h 1495580"/>
                <a:gd name="connsiteX4-295" fmla="*/ 1598243 w 1721649"/>
                <a:gd name="connsiteY4-296" fmla="*/ 323776 h 1495580"/>
                <a:gd name="connsiteX5-297" fmla="*/ 1636674 w 1721649"/>
                <a:gd name="connsiteY5-298" fmla="*/ 383872 h 1495580"/>
                <a:gd name="connsiteX6-299" fmla="*/ 1721434 w 1721649"/>
                <a:gd name="connsiteY6-300" fmla="*/ 1418112 h 1495580"/>
                <a:gd name="connsiteX7-301" fmla="*/ 1686522 w 1721649"/>
                <a:gd name="connsiteY7-302" fmla="*/ 1488592 h 1495580"/>
                <a:gd name="connsiteX8-303" fmla="*/ 1607936 w 1721649"/>
                <a:gd name="connsiteY8-304" fmla="*/ 1490685 h 1495580"/>
                <a:gd name="connsiteX9-305" fmla="*/ 38670 w 1721649"/>
                <a:gd name="connsiteY9-306" fmla="*/ 601817 h 1495580"/>
                <a:gd name="connsiteX10-307" fmla="*/ 26 w 1721649"/>
                <a:gd name="connsiteY10-308" fmla="*/ 533323 h 1495580"/>
                <a:gd name="connsiteX0-309" fmla="*/ 26 w 1721649"/>
                <a:gd name="connsiteY0-310" fmla="*/ 533323 h 1500006"/>
                <a:gd name="connsiteX1-311" fmla="*/ 42483 w 1721649"/>
                <a:gd name="connsiteY1-312" fmla="*/ 467160 h 1500006"/>
                <a:gd name="connsiteX2-313" fmla="*/ 973106 w 1721649"/>
                <a:gd name="connsiteY2-314" fmla="*/ 8056 h 1500006"/>
                <a:gd name="connsiteX3-315" fmla="*/ 1044405 w 1721649"/>
                <a:gd name="connsiteY3-316" fmla="*/ 10069 h 1500006"/>
                <a:gd name="connsiteX4-317" fmla="*/ 1598243 w 1721649"/>
                <a:gd name="connsiteY4-318" fmla="*/ 323776 h 1500006"/>
                <a:gd name="connsiteX5-319" fmla="*/ 1636674 w 1721649"/>
                <a:gd name="connsiteY5-320" fmla="*/ 383872 h 1500006"/>
                <a:gd name="connsiteX6-321" fmla="*/ 1721434 w 1721649"/>
                <a:gd name="connsiteY6-322" fmla="*/ 1418112 h 1500006"/>
                <a:gd name="connsiteX7-323" fmla="*/ 1686522 w 1721649"/>
                <a:gd name="connsiteY7-324" fmla="*/ 1488592 h 1500006"/>
                <a:gd name="connsiteX8-325" fmla="*/ 1607936 w 1721649"/>
                <a:gd name="connsiteY8-326" fmla="*/ 1490685 h 1500006"/>
                <a:gd name="connsiteX9-327" fmla="*/ 38670 w 1721649"/>
                <a:gd name="connsiteY9-328" fmla="*/ 601817 h 1500006"/>
                <a:gd name="connsiteX10-329" fmla="*/ 26 w 1721649"/>
                <a:gd name="connsiteY10-330" fmla="*/ 533323 h 1500006"/>
                <a:gd name="connsiteX0-331" fmla="*/ 26 w 1721649"/>
                <a:gd name="connsiteY0-332" fmla="*/ 533323 h 1500006"/>
                <a:gd name="connsiteX1-333" fmla="*/ 42483 w 1721649"/>
                <a:gd name="connsiteY1-334" fmla="*/ 467160 h 1500006"/>
                <a:gd name="connsiteX2-335" fmla="*/ 973106 w 1721649"/>
                <a:gd name="connsiteY2-336" fmla="*/ 8056 h 1500006"/>
                <a:gd name="connsiteX3-337" fmla="*/ 1044405 w 1721649"/>
                <a:gd name="connsiteY3-338" fmla="*/ 10069 h 1500006"/>
                <a:gd name="connsiteX4-339" fmla="*/ 1598243 w 1721649"/>
                <a:gd name="connsiteY4-340" fmla="*/ 323776 h 1500006"/>
                <a:gd name="connsiteX5-341" fmla="*/ 1636674 w 1721649"/>
                <a:gd name="connsiteY5-342" fmla="*/ 383872 h 1500006"/>
                <a:gd name="connsiteX6-343" fmla="*/ 1721434 w 1721649"/>
                <a:gd name="connsiteY6-344" fmla="*/ 1418112 h 1500006"/>
                <a:gd name="connsiteX7-345" fmla="*/ 1686522 w 1721649"/>
                <a:gd name="connsiteY7-346" fmla="*/ 1488592 h 1500006"/>
                <a:gd name="connsiteX8-347" fmla="*/ 1607936 w 1721649"/>
                <a:gd name="connsiteY8-348" fmla="*/ 1490685 h 1500006"/>
                <a:gd name="connsiteX9-349" fmla="*/ 38670 w 1721649"/>
                <a:gd name="connsiteY9-350" fmla="*/ 601817 h 1500006"/>
                <a:gd name="connsiteX10-351" fmla="*/ 26 w 1721649"/>
                <a:gd name="connsiteY10-352" fmla="*/ 533323 h 1500006"/>
                <a:gd name="connsiteX0-353" fmla="*/ 26 w 1721649"/>
                <a:gd name="connsiteY0-354" fmla="*/ 533323 h 1500006"/>
                <a:gd name="connsiteX1-355" fmla="*/ 42483 w 1721649"/>
                <a:gd name="connsiteY1-356" fmla="*/ 467160 h 1500006"/>
                <a:gd name="connsiteX2-357" fmla="*/ 973106 w 1721649"/>
                <a:gd name="connsiteY2-358" fmla="*/ 8056 h 1500006"/>
                <a:gd name="connsiteX3-359" fmla="*/ 1044405 w 1721649"/>
                <a:gd name="connsiteY3-360" fmla="*/ 10069 h 1500006"/>
                <a:gd name="connsiteX4-361" fmla="*/ 1598243 w 1721649"/>
                <a:gd name="connsiteY4-362" fmla="*/ 323776 h 1500006"/>
                <a:gd name="connsiteX5-363" fmla="*/ 1636674 w 1721649"/>
                <a:gd name="connsiteY5-364" fmla="*/ 383872 h 1500006"/>
                <a:gd name="connsiteX6-365" fmla="*/ 1721434 w 1721649"/>
                <a:gd name="connsiteY6-366" fmla="*/ 1418112 h 1500006"/>
                <a:gd name="connsiteX7-367" fmla="*/ 1686522 w 1721649"/>
                <a:gd name="connsiteY7-368" fmla="*/ 1488592 h 1500006"/>
                <a:gd name="connsiteX8-369" fmla="*/ 1607936 w 1721649"/>
                <a:gd name="connsiteY8-370" fmla="*/ 1490685 h 1500006"/>
                <a:gd name="connsiteX9-371" fmla="*/ 38670 w 1721649"/>
                <a:gd name="connsiteY9-372" fmla="*/ 601817 h 1500006"/>
                <a:gd name="connsiteX10-373" fmla="*/ 26 w 1721649"/>
                <a:gd name="connsiteY10-374" fmla="*/ 533323 h 1500006"/>
                <a:gd name="connsiteX0-375" fmla="*/ 26 w 1721649"/>
                <a:gd name="connsiteY0-376" fmla="*/ 533323 h 1500006"/>
                <a:gd name="connsiteX1-377" fmla="*/ 42483 w 1721649"/>
                <a:gd name="connsiteY1-378" fmla="*/ 467160 h 1500006"/>
                <a:gd name="connsiteX2-379" fmla="*/ 973106 w 1721649"/>
                <a:gd name="connsiteY2-380" fmla="*/ 8056 h 1500006"/>
                <a:gd name="connsiteX3-381" fmla="*/ 1044405 w 1721649"/>
                <a:gd name="connsiteY3-382" fmla="*/ 10069 h 1500006"/>
                <a:gd name="connsiteX4-383" fmla="*/ 1598243 w 1721649"/>
                <a:gd name="connsiteY4-384" fmla="*/ 323776 h 1500006"/>
                <a:gd name="connsiteX5-385" fmla="*/ 1636674 w 1721649"/>
                <a:gd name="connsiteY5-386" fmla="*/ 383872 h 1500006"/>
                <a:gd name="connsiteX6-387" fmla="*/ 1721434 w 1721649"/>
                <a:gd name="connsiteY6-388" fmla="*/ 1418112 h 1500006"/>
                <a:gd name="connsiteX7-389" fmla="*/ 1686522 w 1721649"/>
                <a:gd name="connsiteY7-390" fmla="*/ 1488592 h 1500006"/>
                <a:gd name="connsiteX8-391" fmla="*/ 1607936 w 1721649"/>
                <a:gd name="connsiteY8-392" fmla="*/ 1490685 h 1500006"/>
                <a:gd name="connsiteX9-393" fmla="*/ 38670 w 1721649"/>
                <a:gd name="connsiteY9-394" fmla="*/ 601817 h 1500006"/>
                <a:gd name="connsiteX10-395" fmla="*/ 26 w 1721649"/>
                <a:gd name="connsiteY10-396" fmla="*/ 533323 h 1500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721649" h="1500006">
                  <a:moveTo>
                    <a:pt x="26" y="533323"/>
                  </a:moveTo>
                  <a:cubicBezTo>
                    <a:pt x="789" y="506604"/>
                    <a:pt x="18511" y="478986"/>
                    <a:pt x="42483" y="467160"/>
                  </a:cubicBezTo>
                  <a:cubicBezTo>
                    <a:pt x="42483" y="467160"/>
                    <a:pt x="973106" y="8056"/>
                    <a:pt x="973106" y="8056"/>
                  </a:cubicBezTo>
                  <a:cubicBezTo>
                    <a:pt x="996206" y="-3340"/>
                    <a:pt x="1021993" y="-2625"/>
                    <a:pt x="1044405" y="10069"/>
                  </a:cubicBezTo>
                  <a:cubicBezTo>
                    <a:pt x="1044405" y="10070"/>
                    <a:pt x="1598243" y="323777"/>
                    <a:pt x="1598243" y="323776"/>
                  </a:cubicBezTo>
                  <a:cubicBezTo>
                    <a:pt x="1620655" y="336471"/>
                    <a:pt x="1634570" y="358201"/>
                    <a:pt x="1636674" y="383872"/>
                  </a:cubicBezTo>
                  <a:cubicBezTo>
                    <a:pt x="1636674" y="383873"/>
                    <a:pt x="1721434" y="1418113"/>
                    <a:pt x="1721434" y="1418112"/>
                  </a:cubicBezTo>
                  <a:cubicBezTo>
                    <a:pt x="1723617" y="1444753"/>
                    <a:pt x="1709046" y="1474201"/>
                    <a:pt x="1686522" y="1488592"/>
                  </a:cubicBezTo>
                  <a:cubicBezTo>
                    <a:pt x="1663998" y="1502986"/>
                    <a:pt x="1631195" y="1503860"/>
                    <a:pt x="1607936" y="1490685"/>
                  </a:cubicBezTo>
                  <a:cubicBezTo>
                    <a:pt x="1607936" y="1490686"/>
                    <a:pt x="38670" y="601818"/>
                    <a:pt x="38670" y="601817"/>
                  </a:cubicBezTo>
                  <a:cubicBezTo>
                    <a:pt x="15411" y="588644"/>
                    <a:pt x="-736" y="560042"/>
                    <a:pt x="26" y="533323"/>
                  </a:cubicBezTo>
                  <a:close/>
                </a:path>
              </a:pathLst>
            </a:custGeom>
            <a:gradFill>
              <a:gsLst>
                <a:gs pos="75000">
                  <a:schemeClr val="accent1"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" name="任意多边形: 形状 55"/>
            <p:cNvSpPr/>
            <p:nvPr>
              <p:custDataLst>
                <p:tags r:id="rId21"/>
              </p:custDataLst>
            </p:nvPr>
          </p:nvSpPr>
          <p:spPr>
            <a:xfrm rot="16560000">
              <a:off x="2916" y="8374"/>
              <a:ext cx="2088" cy="1819"/>
            </a:xfrm>
            <a:custGeom>
              <a:avLst/>
              <a:gdLst>
                <a:gd name="connsiteX0" fmla="*/ 26 w 1721896"/>
                <a:gd name="connsiteY0" fmla="*/ 529544 h 1492186"/>
                <a:gd name="connsiteX1" fmla="*/ 42483 w 1721896"/>
                <a:gd name="connsiteY1" fmla="*/ 463381 h 1492186"/>
                <a:gd name="connsiteX2" fmla="*/ 973106 w 1721896"/>
                <a:gd name="connsiteY2" fmla="*/ 4277 h 1492186"/>
                <a:gd name="connsiteX3" fmla="*/ 1044405 w 1721896"/>
                <a:gd name="connsiteY3" fmla="*/ 6290 h 1492186"/>
                <a:gd name="connsiteX4" fmla="*/ 1598243 w 1721896"/>
                <a:gd name="connsiteY4" fmla="*/ 319997 h 1492186"/>
                <a:gd name="connsiteX5" fmla="*/ 1636674 w 1721896"/>
                <a:gd name="connsiteY5" fmla="*/ 380093 h 1492186"/>
                <a:gd name="connsiteX6" fmla="*/ 1721434 w 1721896"/>
                <a:gd name="connsiteY6" fmla="*/ 1414333 h 1492186"/>
                <a:gd name="connsiteX7" fmla="*/ 1686522 w 1721896"/>
                <a:gd name="connsiteY7" fmla="*/ 1484813 h 1492186"/>
                <a:gd name="connsiteX8" fmla="*/ 1607936 w 1721896"/>
                <a:gd name="connsiteY8" fmla="*/ 1486906 h 1492186"/>
                <a:gd name="connsiteX9" fmla="*/ 38670 w 1721896"/>
                <a:gd name="connsiteY9" fmla="*/ 598038 h 1492186"/>
                <a:gd name="connsiteX10" fmla="*/ 26 w 1721896"/>
                <a:gd name="connsiteY10" fmla="*/ 529544 h 1492186"/>
                <a:gd name="connsiteX0-1" fmla="*/ 26 w 1721896"/>
                <a:gd name="connsiteY0-2" fmla="*/ 529544 h 1492186"/>
                <a:gd name="connsiteX1-3" fmla="*/ 42483 w 1721896"/>
                <a:gd name="connsiteY1-4" fmla="*/ 463381 h 1492186"/>
                <a:gd name="connsiteX2-5" fmla="*/ 973106 w 1721896"/>
                <a:gd name="connsiteY2-6" fmla="*/ 4277 h 1492186"/>
                <a:gd name="connsiteX3-7" fmla="*/ 1044405 w 1721896"/>
                <a:gd name="connsiteY3-8" fmla="*/ 6290 h 1492186"/>
                <a:gd name="connsiteX4-9" fmla="*/ 1598243 w 1721896"/>
                <a:gd name="connsiteY4-10" fmla="*/ 319997 h 1492186"/>
                <a:gd name="connsiteX5-11" fmla="*/ 1636674 w 1721896"/>
                <a:gd name="connsiteY5-12" fmla="*/ 380093 h 1492186"/>
                <a:gd name="connsiteX6-13" fmla="*/ 1721434 w 1721896"/>
                <a:gd name="connsiteY6-14" fmla="*/ 1414333 h 1492186"/>
                <a:gd name="connsiteX7-15" fmla="*/ 1686522 w 1721896"/>
                <a:gd name="connsiteY7-16" fmla="*/ 1484813 h 1492186"/>
                <a:gd name="connsiteX8-17" fmla="*/ 1607936 w 1721896"/>
                <a:gd name="connsiteY8-18" fmla="*/ 1486906 h 1492186"/>
                <a:gd name="connsiteX9-19" fmla="*/ 38670 w 1721896"/>
                <a:gd name="connsiteY9-20" fmla="*/ 598038 h 1492186"/>
                <a:gd name="connsiteX10-21" fmla="*/ 26 w 1721896"/>
                <a:gd name="connsiteY10-22" fmla="*/ 529544 h 1492186"/>
                <a:gd name="connsiteX0-23" fmla="*/ 26 w 1721896"/>
                <a:gd name="connsiteY0-24" fmla="*/ 529544 h 1492186"/>
                <a:gd name="connsiteX1-25" fmla="*/ 42483 w 1721896"/>
                <a:gd name="connsiteY1-26" fmla="*/ 463381 h 1492186"/>
                <a:gd name="connsiteX2-27" fmla="*/ 973106 w 1721896"/>
                <a:gd name="connsiteY2-28" fmla="*/ 4277 h 1492186"/>
                <a:gd name="connsiteX3-29" fmla="*/ 1044405 w 1721896"/>
                <a:gd name="connsiteY3-30" fmla="*/ 6290 h 1492186"/>
                <a:gd name="connsiteX4-31" fmla="*/ 1598243 w 1721896"/>
                <a:gd name="connsiteY4-32" fmla="*/ 319997 h 1492186"/>
                <a:gd name="connsiteX5-33" fmla="*/ 1636674 w 1721896"/>
                <a:gd name="connsiteY5-34" fmla="*/ 380093 h 1492186"/>
                <a:gd name="connsiteX6-35" fmla="*/ 1721434 w 1721896"/>
                <a:gd name="connsiteY6-36" fmla="*/ 1414333 h 1492186"/>
                <a:gd name="connsiteX7-37" fmla="*/ 1686522 w 1721896"/>
                <a:gd name="connsiteY7-38" fmla="*/ 1484813 h 1492186"/>
                <a:gd name="connsiteX8-39" fmla="*/ 1607936 w 1721896"/>
                <a:gd name="connsiteY8-40" fmla="*/ 1486906 h 1492186"/>
                <a:gd name="connsiteX9-41" fmla="*/ 38670 w 1721896"/>
                <a:gd name="connsiteY9-42" fmla="*/ 598038 h 1492186"/>
                <a:gd name="connsiteX10-43" fmla="*/ 26 w 1721896"/>
                <a:gd name="connsiteY10-44" fmla="*/ 529544 h 1492186"/>
                <a:gd name="connsiteX0-45" fmla="*/ 26 w 1721896"/>
                <a:gd name="connsiteY0-46" fmla="*/ 529544 h 1492186"/>
                <a:gd name="connsiteX1-47" fmla="*/ 42483 w 1721896"/>
                <a:gd name="connsiteY1-48" fmla="*/ 463381 h 1492186"/>
                <a:gd name="connsiteX2-49" fmla="*/ 973106 w 1721896"/>
                <a:gd name="connsiteY2-50" fmla="*/ 4277 h 1492186"/>
                <a:gd name="connsiteX3-51" fmla="*/ 1044405 w 1721896"/>
                <a:gd name="connsiteY3-52" fmla="*/ 6290 h 1492186"/>
                <a:gd name="connsiteX4-53" fmla="*/ 1598243 w 1721896"/>
                <a:gd name="connsiteY4-54" fmla="*/ 319997 h 1492186"/>
                <a:gd name="connsiteX5-55" fmla="*/ 1636674 w 1721896"/>
                <a:gd name="connsiteY5-56" fmla="*/ 380093 h 1492186"/>
                <a:gd name="connsiteX6-57" fmla="*/ 1721434 w 1721896"/>
                <a:gd name="connsiteY6-58" fmla="*/ 1414333 h 1492186"/>
                <a:gd name="connsiteX7-59" fmla="*/ 1686522 w 1721896"/>
                <a:gd name="connsiteY7-60" fmla="*/ 1484813 h 1492186"/>
                <a:gd name="connsiteX8-61" fmla="*/ 1607936 w 1721896"/>
                <a:gd name="connsiteY8-62" fmla="*/ 1486906 h 1492186"/>
                <a:gd name="connsiteX9-63" fmla="*/ 38670 w 1721896"/>
                <a:gd name="connsiteY9-64" fmla="*/ 598038 h 1492186"/>
                <a:gd name="connsiteX10-65" fmla="*/ 26 w 1721896"/>
                <a:gd name="connsiteY10-66" fmla="*/ 529544 h 1492186"/>
                <a:gd name="connsiteX0-67" fmla="*/ 26 w 1721896"/>
                <a:gd name="connsiteY0-68" fmla="*/ 529857 h 1492499"/>
                <a:gd name="connsiteX1-69" fmla="*/ 42483 w 1721896"/>
                <a:gd name="connsiteY1-70" fmla="*/ 463694 h 1492499"/>
                <a:gd name="connsiteX2-71" fmla="*/ 973106 w 1721896"/>
                <a:gd name="connsiteY2-72" fmla="*/ 4590 h 1492499"/>
                <a:gd name="connsiteX3-73" fmla="*/ 1044405 w 1721896"/>
                <a:gd name="connsiteY3-74" fmla="*/ 6603 h 1492499"/>
                <a:gd name="connsiteX4-75" fmla="*/ 1598243 w 1721896"/>
                <a:gd name="connsiteY4-76" fmla="*/ 320310 h 1492499"/>
                <a:gd name="connsiteX5-77" fmla="*/ 1636674 w 1721896"/>
                <a:gd name="connsiteY5-78" fmla="*/ 380406 h 1492499"/>
                <a:gd name="connsiteX6-79" fmla="*/ 1721434 w 1721896"/>
                <a:gd name="connsiteY6-80" fmla="*/ 1414646 h 1492499"/>
                <a:gd name="connsiteX7-81" fmla="*/ 1686522 w 1721896"/>
                <a:gd name="connsiteY7-82" fmla="*/ 1485126 h 1492499"/>
                <a:gd name="connsiteX8-83" fmla="*/ 1607936 w 1721896"/>
                <a:gd name="connsiteY8-84" fmla="*/ 1487219 h 1492499"/>
                <a:gd name="connsiteX9-85" fmla="*/ 38670 w 1721896"/>
                <a:gd name="connsiteY9-86" fmla="*/ 598351 h 1492499"/>
                <a:gd name="connsiteX10-87" fmla="*/ 26 w 1721896"/>
                <a:gd name="connsiteY10-88" fmla="*/ 529857 h 1492499"/>
                <a:gd name="connsiteX0-89" fmla="*/ 26 w 1721896"/>
                <a:gd name="connsiteY0-90" fmla="*/ 533323 h 1495965"/>
                <a:gd name="connsiteX1-91" fmla="*/ 42483 w 1721896"/>
                <a:gd name="connsiteY1-92" fmla="*/ 467160 h 1495965"/>
                <a:gd name="connsiteX2-93" fmla="*/ 973106 w 1721896"/>
                <a:gd name="connsiteY2-94" fmla="*/ 8056 h 1495965"/>
                <a:gd name="connsiteX3-95" fmla="*/ 1044405 w 1721896"/>
                <a:gd name="connsiteY3-96" fmla="*/ 10069 h 1495965"/>
                <a:gd name="connsiteX4-97" fmla="*/ 1598243 w 1721896"/>
                <a:gd name="connsiteY4-98" fmla="*/ 323776 h 1495965"/>
                <a:gd name="connsiteX5-99" fmla="*/ 1636674 w 1721896"/>
                <a:gd name="connsiteY5-100" fmla="*/ 383872 h 1495965"/>
                <a:gd name="connsiteX6-101" fmla="*/ 1721434 w 1721896"/>
                <a:gd name="connsiteY6-102" fmla="*/ 1418112 h 1495965"/>
                <a:gd name="connsiteX7-103" fmla="*/ 1686522 w 1721896"/>
                <a:gd name="connsiteY7-104" fmla="*/ 1488592 h 1495965"/>
                <a:gd name="connsiteX8-105" fmla="*/ 1607936 w 1721896"/>
                <a:gd name="connsiteY8-106" fmla="*/ 1490685 h 1495965"/>
                <a:gd name="connsiteX9-107" fmla="*/ 38670 w 1721896"/>
                <a:gd name="connsiteY9-108" fmla="*/ 601817 h 1495965"/>
                <a:gd name="connsiteX10-109" fmla="*/ 26 w 1721896"/>
                <a:gd name="connsiteY10-110" fmla="*/ 533323 h 1495965"/>
                <a:gd name="connsiteX0-111" fmla="*/ 26 w 1721896"/>
                <a:gd name="connsiteY0-112" fmla="*/ 533323 h 1495965"/>
                <a:gd name="connsiteX1-113" fmla="*/ 42483 w 1721896"/>
                <a:gd name="connsiteY1-114" fmla="*/ 467160 h 1495965"/>
                <a:gd name="connsiteX2-115" fmla="*/ 973106 w 1721896"/>
                <a:gd name="connsiteY2-116" fmla="*/ 8056 h 1495965"/>
                <a:gd name="connsiteX3-117" fmla="*/ 1044405 w 1721896"/>
                <a:gd name="connsiteY3-118" fmla="*/ 10069 h 1495965"/>
                <a:gd name="connsiteX4-119" fmla="*/ 1598243 w 1721896"/>
                <a:gd name="connsiteY4-120" fmla="*/ 323776 h 1495965"/>
                <a:gd name="connsiteX5-121" fmla="*/ 1636674 w 1721896"/>
                <a:gd name="connsiteY5-122" fmla="*/ 383872 h 1495965"/>
                <a:gd name="connsiteX6-123" fmla="*/ 1721434 w 1721896"/>
                <a:gd name="connsiteY6-124" fmla="*/ 1418112 h 1495965"/>
                <a:gd name="connsiteX7-125" fmla="*/ 1686522 w 1721896"/>
                <a:gd name="connsiteY7-126" fmla="*/ 1488592 h 1495965"/>
                <a:gd name="connsiteX8-127" fmla="*/ 1607936 w 1721896"/>
                <a:gd name="connsiteY8-128" fmla="*/ 1490685 h 1495965"/>
                <a:gd name="connsiteX9-129" fmla="*/ 38670 w 1721896"/>
                <a:gd name="connsiteY9-130" fmla="*/ 601817 h 1495965"/>
                <a:gd name="connsiteX10-131" fmla="*/ 26 w 1721896"/>
                <a:gd name="connsiteY10-132" fmla="*/ 533323 h 1495965"/>
                <a:gd name="connsiteX0-133" fmla="*/ 26 w 1721896"/>
                <a:gd name="connsiteY0-134" fmla="*/ 533323 h 1495965"/>
                <a:gd name="connsiteX1-135" fmla="*/ 42483 w 1721896"/>
                <a:gd name="connsiteY1-136" fmla="*/ 467160 h 1495965"/>
                <a:gd name="connsiteX2-137" fmla="*/ 973106 w 1721896"/>
                <a:gd name="connsiteY2-138" fmla="*/ 8056 h 1495965"/>
                <a:gd name="connsiteX3-139" fmla="*/ 1044405 w 1721896"/>
                <a:gd name="connsiteY3-140" fmla="*/ 10069 h 1495965"/>
                <a:gd name="connsiteX4-141" fmla="*/ 1598243 w 1721896"/>
                <a:gd name="connsiteY4-142" fmla="*/ 323776 h 1495965"/>
                <a:gd name="connsiteX5-143" fmla="*/ 1636674 w 1721896"/>
                <a:gd name="connsiteY5-144" fmla="*/ 383872 h 1495965"/>
                <a:gd name="connsiteX6-145" fmla="*/ 1721434 w 1721896"/>
                <a:gd name="connsiteY6-146" fmla="*/ 1418112 h 1495965"/>
                <a:gd name="connsiteX7-147" fmla="*/ 1686522 w 1721896"/>
                <a:gd name="connsiteY7-148" fmla="*/ 1488592 h 1495965"/>
                <a:gd name="connsiteX8-149" fmla="*/ 1607936 w 1721896"/>
                <a:gd name="connsiteY8-150" fmla="*/ 1490685 h 1495965"/>
                <a:gd name="connsiteX9-151" fmla="*/ 38670 w 1721896"/>
                <a:gd name="connsiteY9-152" fmla="*/ 601817 h 1495965"/>
                <a:gd name="connsiteX10-153" fmla="*/ 26 w 1721896"/>
                <a:gd name="connsiteY10-154" fmla="*/ 533323 h 1495965"/>
                <a:gd name="connsiteX0-155" fmla="*/ 26 w 1721896"/>
                <a:gd name="connsiteY0-156" fmla="*/ 533323 h 1495965"/>
                <a:gd name="connsiteX1-157" fmla="*/ 42483 w 1721896"/>
                <a:gd name="connsiteY1-158" fmla="*/ 467160 h 1495965"/>
                <a:gd name="connsiteX2-159" fmla="*/ 973106 w 1721896"/>
                <a:gd name="connsiteY2-160" fmla="*/ 8056 h 1495965"/>
                <a:gd name="connsiteX3-161" fmla="*/ 1044405 w 1721896"/>
                <a:gd name="connsiteY3-162" fmla="*/ 10069 h 1495965"/>
                <a:gd name="connsiteX4-163" fmla="*/ 1598243 w 1721896"/>
                <a:gd name="connsiteY4-164" fmla="*/ 323776 h 1495965"/>
                <a:gd name="connsiteX5-165" fmla="*/ 1636674 w 1721896"/>
                <a:gd name="connsiteY5-166" fmla="*/ 383872 h 1495965"/>
                <a:gd name="connsiteX6-167" fmla="*/ 1721434 w 1721896"/>
                <a:gd name="connsiteY6-168" fmla="*/ 1418112 h 1495965"/>
                <a:gd name="connsiteX7-169" fmla="*/ 1686522 w 1721896"/>
                <a:gd name="connsiteY7-170" fmla="*/ 1488592 h 1495965"/>
                <a:gd name="connsiteX8-171" fmla="*/ 1607936 w 1721896"/>
                <a:gd name="connsiteY8-172" fmla="*/ 1490685 h 1495965"/>
                <a:gd name="connsiteX9-173" fmla="*/ 38670 w 1721896"/>
                <a:gd name="connsiteY9-174" fmla="*/ 601817 h 1495965"/>
                <a:gd name="connsiteX10-175" fmla="*/ 26 w 1721896"/>
                <a:gd name="connsiteY10-176" fmla="*/ 533323 h 1495965"/>
                <a:gd name="connsiteX0-177" fmla="*/ 26 w 1721896"/>
                <a:gd name="connsiteY0-178" fmla="*/ 533323 h 1495965"/>
                <a:gd name="connsiteX1-179" fmla="*/ 42483 w 1721896"/>
                <a:gd name="connsiteY1-180" fmla="*/ 467160 h 1495965"/>
                <a:gd name="connsiteX2-181" fmla="*/ 973106 w 1721896"/>
                <a:gd name="connsiteY2-182" fmla="*/ 8056 h 1495965"/>
                <a:gd name="connsiteX3-183" fmla="*/ 1044405 w 1721896"/>
                <a:gd name="connsiteY3-184" fmla="*/ 10069 h 1495965"/>
                <a:gd name="connsiteX4-185" fmla="*/ 1598243 w 1721896"/>
                <a:gd name="connsiteY4-186" fmla="*/ 323776 h 1495965"/>
                <a:gd name="connsiteX5-187" fmla="*/ 1636674 w 1721896"/>
                <a:gd name="connsiteY5-188" fmla="*/ 383872 h 1495965"/>
                <a:gd name="connsiteX6-189" fmla="*/ 1721434 w 1721896"/>
                <a:gd name="connsiteY6-190" fmla="*/ 1418112 h 1495965"/>
                <a:gd name="connsiteX7-191" fmla="*/ 1686522 w 1721896"/>
                <a:gd name="connsiteY7-192" fmla="*/ 1488592 h 1495965"/>
                <a:gd name="connsiteX8-193" fmla="*/ 1607936 w 1721896"/>
                <a:gd name="connsiteY8-194" fmla="*/ 1490685 h 1495965"/>
                <a:gd name="connsiteX9-195" fmla="*/ 38670 w 1721896"/>
                <a:gd name="connsiteY9-196" fmla="*/ 601817 h 1495965"/>
                <a:gd name="connsiteX10-197" fmla="*/ 26 w 1721896"/>
                <a:gd name="connsiteY10-198" fmla="*/ 533323 h 1495965"/>
                <a:gd name="connsiteX0-199" fmla="*/ 26 w 1721474"/>
                <a:gd name="connsiteY0-200" fmla="*/ 533323 h 1495965"/>
                <a:gd name="connsiteX1-201" fmla="*/ 42483 w 1721474"/>
                <a:gd name="connsiteY1-202" fmla="*/ 467160 h 1495965"/>
                <a:gd name="connsiteX2-203" fmla="*/ 973106 w 1721474"/>
                <a:gd name="connsiteY2-204" fmla="*/ 8056 h 1495965"/>
                <a:gd name="connsiteX3-205" fmla="*/ 1044405 w 1721474"/>
                <a:gd name="connsiteY3-206" fmla="*/ 10069 h 1495965"/>
                <a:gd name="connsiteX4-207" fmla="*/ 1598243 w 1721474"/>
                <a:gd name="connsiteY4-208" fmla="*/ 323776 h 1495965"/>
                <a:gd name="connsiteX5-209" fmla="*/ 1636674 w 1721474"/>
                <a:gd name="connsiteY5-210" fmla="*/ 383872 h 1495965"/>
                <a:gd name="connsiteX6-211" fmla="*/ 1721434 w 1721474"/>
                <a:gd name="connsiteY6-212" fmla="*/ 1418112 h 1495965"/>
                <a:gd name="connsiteX7-213" fmla="*/ 1686522 w 1721474"/>
                <a:gd name="connsiteY7-214" fmla="*/ 1488592 h 1495965"/>
                <a:gd name="connsiteX8-215" fmla="*/ 1607936 w 1721474"/>
                <a:gd name="connsiteY8-216" fmla="*/ 1490685 h 1495965"/>
                <a:gd name="connsiteX9-217" fmla="*/ 38670 w 1721474"/>
                <a:gd name="connsiteY9-218" fmla="*/ 601817 h 1495965"/>
                <a:gd name="connsiteX10-219" fmla="*/ 26 w 1721474"/>
                <a:gd name="connsiteY10-220" fmla="*/ 533323 h 1495965"/>
                <a:gd name="connsiteX0-221" fmla="*/ 26 w 1721434"/>
                <a:gd name="connsiteY0-222" fmla="*/ 533323 h 1495965"/>
                <a:gd name="connsiteX1-223" fmla="*/ 42483 w 1721434"/>
                <a:gd name="connsiteY1-224" fmla="*/ 467160 h 1495965"/>
                <a:gd name="connsiteX2-225" fmla="*/ 973106 w 1721434"/>
                <a:gd name="connsiteY2-226" fmla="*/ 8056 h 1495965"/>
                <a:gd name="connsiteX3-227" fmla="*/ 1044405 w 1721434"/>
                <a:gd name="connsiteY3-228" fmla="*/ 10069 h 1495965"/>
                <a:gd name="connsiteX4-229" fmla="*/ 1598243 w 1721434"/>
                <a:gd name="connsiteY4-230" fmla="*/ 323776 h 1495965"/>
                <a:gd name="connsiteX5-231" fmla="*/ 1636674 w 1721434"/>
                <a:gd name="connsiteY5-232" fmla="*/ 383872 h 1495965"/>
                <a:gd name="connsiteX6-233" fmla="*/ 1721434 w 1721434"/>
                <a:gd name="connsiteY6-234" fmla="*/ 1418112 h 1495965"/>
                <a:gd name="connsiteX7-235" fmla="*/ 1686522 w 1721434"/>
                <a:gd name="connsiteY7-236" fmla="*/ 1488592 h 1495965"/>
                <a:gd name="connsiteX8-237" fmla="*/ 1607936 w 1721434"/>
                <a:gd name="connsiteY8-238" fmla="*/ 1490685 h 1495965"/>
                <a:gd name="connsiteX9-239" fmla="*/ 38670 w 1721434"/>
                <a:gd name="connsiteY9-240" fmla="*/ 601817 h 1495965"/>
                <a:gd name="connsiteX10-241" fmla="*/ 26 w 1721434"/>
                <a:gd name="connsiteY10-242" fmla="*/ 533323 h 1495965"/>
                <a:gd name="connsiteX0-243" fmla="*/ 26 w 1721492"/>
                <a:gd name="connsiteY0-244" fmla="*/ 533323 h 1495965"/>
                <a:gd name="connsiteX1-245" fmla="*/ 42483 w 1721492"/>
                <a:gd name="connsiteY1-246" fmla="*/ 467160 h 1495965"/>
                <a:gd name="connsiteX2-247" fmla="*/ 973106 w 1721492"/>
                <a:gd name="connsiteY2-248" fmla="*/ 8056 h 1495965"/>
                <a:gd name="connsiteX3-249" fmla="*/ 1044405 w 1721492"/>
                <a:gd name="connsiteY3-250" fmla="*/ 10069 h 1495965"/>
                <a:gd name="connsiteX4-251" fmla="*/ 1598243 w 1721492"/>
                <a:gd name="connsiteY4-252" fmla="*/ 323776 h 1495965"/>
                <a:gd name="connsiteX5-253" fmla="*/ 1636674 w 1721492"/>
                <a:gd name="connsiteY5-254" fmla="*/ 383872 h 1495965"/>
                <a:gd name="connsiteX6-255" fmla="*/ 1721434 w 1721492"/>
                <a:gd name="connsiteY6-256" fmla="*/ 1418112 h 1495965"/>
                <a:gd name="connsiteX7-257" fmla="*/ 1686522 w 1721492"/>
                <a:gd name="connsiteY7-258" fmla="*/ 1488592 h 1495965"/>
                <a:gd name="connsiteX8-259" fmla="*/ 1607936 w 1721492"/>
                <a:gd name="connsiteY8-260" fmla="*/ 1490685 h 1495965"/>
                <a:gd name="connsiteX9-261" fmla="*/ 38670 w 1721492"/>
                <a:gd name="connsiteY9-262" fmla="*/ 601817 h 1495965"/>
                <a:gd name="connsiteX10-263" fmla="*/ 26 w 1721492"/>
                <a:gd name="connsiteY10-264" fmla="*/ 533323 h 1495965"/>
                <a:gd name="connsiteX0-265" fmla="*/ 26 w 1721649"/>
                <a:gd name="connsiteY0-266" fmla="*/ 533323 h 1495965"/>
                <a:gd name="connsiteX1-267" fmla="*/ 42483 w 1721649"/>
                <a:gd name="connsiteY1-268" fmla="*/ 467160 h 1495965"/>
                <a:gd name="connsiteX2-269" fmla="*/ 973106 w 1721649"/>
                <a:gd name="connsiteY2-270" fmla="*/ 8056 h 1495965"/>
                <a:gd name="connsiteX3-271" fmla="*/ 1044405 w 1721649"/>
                <a:gd name="connsiteY3-272" fmla="*/ 10069 h 1495965"/>
                <a:gd name="connsiteX4-273" fmla="*/ 1598243 w 1721649"/>
                <a:gd name="connsiteY4-274" fmla="*/ 323776 h 1495965"/>
                <a:gd name="connsiteX5-275" fmla="*/ 1636674 w 1721649"/>
                <a:gd name="connsiteY5-276" fmla="*/ 383872 h 1495965"/>
                <a:gd name="connsiteX6-277" fmla="*/ 1721434 w 1721649"/>
                <a:gd name="connsiteY6-278" fmla="*/ 1418112 h 1495965"/>
                <a:gd name="connsiteX7-279" fmla="*/ 1686522 w 1721649"/>
                <a:gd name="connsiteY7-280" fmla="*/ 1488592 h 1495965"/>
                <a:gd name="connsiteX8-281" fmla="*/ 1607936 w 1721649"/>
                <a:gd name="connsiteY8-282" fmla="*/ 1490685 h 1495965"/>
                <a:gd name="connsiteX9-283" fmla="*/ 38670 w 1721649"/>
                <a:gd name="connsiteY9-284" fmla="*/ 601817 h 1495965"/>
                <a:gd name="connsiteX10-285" fmla="*/ 26 w 1721649"/>
                <a:gd name="connsiteY10-286" fmla="*/ 533323 h 1495965"/>
                <a:gd name="connsiteX0-287" fmla="*/ 26 w 1721649"/>
                <a:gd name="connsiteY0-288" fmla="*/ 533323 h 1495580"/>
                <a:gd name="connsiteX1-289" fmla="*/ 42483 w 1721649"/>
                <a:gd name="connsiteY1-290" fmla="*/ 467160 h 1495580"/>
                <a:gd name="connsiteX2-291" fmla="*/ 973106 w 1721649"/>
                <a:gd name="connsiteY2-292" fmla="*/ 8056 h 1495580"/>
                <a:gd name="connsiteX3-293" fmla="*/ 1044405 w 1721649"/>
                <a:gd name="connsiteY3-294" fmla="*/ 10069 h 1495580"/>
                <a:gd name="connsiteX4-295" fmla="*/ 1598243 w 1721649"/>
                <a:gd name="connsiteY4-296" fmla="*/ 323776 h 1495580"/>
                <a:gd name="connsiteX5-297" fmla="*/ 1636674 w 1721649"/>
                <a:gd name="connsiteY5-298" fmla="*/ 383872 h 1495580"/>
                <a:gd name="connsiteX6-299" fmla="*/ 1721434 w 1721649"/>
                <a:gd name="connsiteY6-300" fmla="*/ 1418112 h 1495580"/>
                <a:gd name="connsiteX7-301" fmla="*/ 1686522 w 1721649"/>
                <a:gd name="connsiteY7-302" fmla="*/ 1488592 h 1495580"/>
                <a:gd name="connsiteX8-303" fmla="*/ 1607936 w 1721649"/>
                <a:gd name="connsiteY8-304" fmla="*/ 1490685 h 1495580"/>
                <a:gd name="connsiteX9-305" fmla="*/ 38670 w 1721649"/>
                <a:gd name="connsiteY9-306" fmla="*/ 601817 h 1495580"/>
                <a:gd name="connsiteX10-307" fmla="*/ 26 w 1721649"/>
                <a:gd name="connsiteY10-308" fmla="*/ 533323 h 1495580"/>
                <a:gd name="connsiteX0-309" fmla="*/ 26 w 1721649"/>
                <a:gd name="connsiteY0-310" fmla="*/ 533323 h 1500006"/>
                <a:gd name="connsiteX1-311" fmla="*/ 42483 w 1721649"/>
                <a:gd name="connsiteY1-312" fmla="*/ 467160 h 1500006"/>
                <a:gd name="connsiteX2-313" fmla="*/ 973106 w 1721649"/>
                <a:gd name="connsiteY2-314" fmla="*/ 8056 h 1500006"/>
                <a:gd name="connsiteX3-315" fmla="*/ 1044405 w 1721649"/>
                <a:gd name="connsiteY3-316" fmla="*/ 10069 h 1500006"/>
                <a:gd name="connsiteX4-317" fmla="*/ 1598243 w 1721649"/>
                <a:gd name="connsiteY4-318" fmla="*/ 323776 h 1500006"/>
                <a:gd name="connsiteX5-319" fmla="*/ 1636674 w 1721649"/>
                <a:gd name="connsiteY5-320" fmla="*/ 383872 h 1500006"/>
                <a:gd name="connsiteX6-321" fmla="*/ 1721434 w 1721649"/>
                <a:gd name="connsiteY6-322" fmla="*/ 1418112 h 1500006"/>
                <a:gd name="connsiteX7-323" fmla="*/ 1686522 w 1721649"/>
                <a:gd name="connsiteY7-324" fmla="*/ 1488592 h 1500006"/>
                <a:gd name="connsiteX8-325" fmla="*/ 1607936 w 1721649"/>
                <a:gd name="connsiteY8-326" fmla="*/ 1490685 h 1500006"/>
                <a:gd name="connsiteX9-327" fmla="*/ 38670 w 1721649"/>
                <a:gd name="connsiteY9-328" fmla="*/ 601817 h 1500006"/>
                <a:gd name="connsiteX10-329" fmla="*/ 26 w 1721649"/>
                <a:gd name="connsiteY10-330" fmla="*/ 533323 h 1500006"/>
                <a:gd name="connsiteX0-331" fmla="*/ 26 w 1721649"/>
                <a:gd name="connsiteY0-332" fmla="*/ 533323 h 1500006"/>
                <a:gd name="connsiteX1-333" fmla="*/ 42483 w 1721649"/>
                <a:gd name="connsiteY1-334" fmla="*/ 467160 h 1500006"/>
                <a:gd name="connsiteX2-335" fmla="*/ 973106 w 1721649"/>
                <a:gd name="connsiteY2-336" fmla="*/ 8056 h 1500006"/>
                <a:gd name="connsiteX3-337" fmla="*/ 1044405 w 1721649"/>
                <a:gd name="connsiteY3-338" fmla="*/ 10069 h 1500006"/>
                <a:gd name="connsiteX4-339" fmla="*/ 1598243 w 1721649"/>
                <a:gd name="connsiteY4-340" fmla="*/ 323776 h 1500006"/>
                <a:gd name="connsiteX5-341" fmla="*/ 1636674 w 1721649"/>
                <a:gd name="connsiteY5-342" fmla="*/ 383872 h 1500006"/>
                <a:gd name="connsiteX6-343" fmla="*/ 1721434 w 1721649"/>
                <a:gd name="connsiteY6-344" fmla="*/ 1418112 h 1500006"/>
                <a:gd name="connsiteX7-345" fmla="*/ 1686522 w 1721649"/>
                <a:gd name="connsiteY7-346" fmla="*/ 1488592 h 1500006"/>
                <a:gd name="connsiteX8-347" fmla="*/ 1607936 w 1721649"/>
                <a:gd name="connsiteY8-348" fmla="*/ 1490685 h 1500006"/>
                <a:gd name="connsiteX9-349" fmla="*/ 38670 w 1721649"/>
                <a:gd name="connsiteY9-350" fmla="*/ 601817 h 1500006"/>
                <a:gd name="connsiteX10-351" fmla="*/ 26 w 1721649"/>
                <a:gd name="connsiteY10-352" fmla="*/ 533323 h 1500006"/>
                <a:gd name="connsiteX0-353" fmla="*/ 26 w 1721649"/>
                <a:gd name="connsiteY0-354" fmla="*/ 533323 h 1500006"/>
                <a:gd name="connsiteX1-355" fmla="*/ 42483 w 1721649"/>
                <a:gd name="connsiteY1-356" fmla="*/ 467160 h 1500006"/>
                <a:gd name="connsiteX2-357" fmla="*/ 973106 w 1721649"/>
                <a:gd name="connsiteY2-358" fmla="*/ 8056 h 1500006"/>
                <a:gd name="connsiteX3-359" fmla="*/ 1044405 w 1721649"/>
                <a:gd name="connsiteY3-360" fmla="*/ 10069 h 1500006"/>
                <a:gd name="connsiteX4-361" fmla="*/ 1598243 w 1721649"/>
                <a:gd name="connsiteY4-362" fmla="*/ 323776 h 1500006"/>
                <a:gd name="connsiteX5-363" fmla="*/ 1636674 w 1721649"/>
                <a:gd name="connsiteY5-364" fmla="*/ 383872 h 1500006"/>
                <a:gd name="connsiteX6-365" fmla="*/ 1721434 w 1721649"/>
                <a:gd name="connsiteY6-366" fmla="*/ 1418112 h 1500006"/>
                <a:gd name="connsiteX7-367" fmla="*/ 1686522 w 1721649"/>
                <a:gd name="connsiteY7-368" fmla="*/ 1488592 h 1500006"/>
                <a:gd name="connsiteX8-369" fmla="*/ 1607936 w 1721649"/>
                <a:gd name="connsiteY8-370" fmla="*/ 1490685 h 1500006"/>
                <a:gd name="connsiteX9-371" fmla="*/ 38670 w 1721649"/>
                <a:gd name="connsiteY9-372" fmla="*/ 601817 h 1500006"/>
                <a:gd name="connsiteX10-373" fmla="*/ 26 w 1721649"/>
                <a:gd name="connsiteY10-374" fmla="*/ 533323 h 1500006"/>
                <a:gd name="connsiteX0-375" fmla="*/ 26 w 1721649"/>
                <a:gd name="connsiteY0-376" fmla="*/ 533323 h 1500006"/>
                <a:gd name="connsiteX1-377" fmla="*/ 42483 w 1721649"/>
                <a:gd name="connsiteY1-378" fmla="*/ 467160 h 1500006"/>
                <a:gd name="connsiteX2-379" fmla="*/ 973106 w 1721649"/>
                <a:gd name="connsiteY2-380" fmla="*/ 8056 h 1500006"/>
                <a:gd name="connsiteX3-381" fmla="*/ 1044405 w 1721649"/>
                <a:gd name="connsiteY3-382" fmla="*/ 10069 h 1500006"/>
                <a:gd name="connsiteX4-383" fmla="*/ 1598243 w 1721649"/>
                <a:gd name="connsiteY4-384" fmla="*/ 323776 h 1500006"/>
                <a:gd name="connsiteX5-385" fmla="*/ 1636674 w 1721649"/>
                <a:gd name="connsiteY5-386" fmla="*/ 383872 h 1500006"/>
                <a:gd name="connsiteX6-387" fmla="*/ 1721434 w 1721649"/>
                <a:gd name="connsiteY6-388" fmla="*/ 1418112 h 1500006"/>
                <a:gd name="connsiteX7-389" fmla="*/ 1686522 w 1721649"/>
                <a:gd name="connsiteY7-390" fmla="*/ 1488592 h 1500006"/>
                <a:gd name="connsiteX8-391" fmla="*/ 1607936 w 1721649"/>
                <a:gd name="connsiteY8-392" fmla="*/ 1490685 h 1500006"/>
                <a:gd name="connsiteX9-393" fmla="*/ 38670 w 1721649"/>
                <a:gd name="connsiteY9-394" fmla="*/ 601817 h 1500006"/>
                <a:gd name="connsiteX10-395" fmla="*/ 26 w 1721649"/>
                <a:gd name="connsiteY10-396" fmla="*/ 533323 h 1500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721649" h="1500006">
                  <a:moveTo>
                    <a:pt x="26" y="533323"/>
                  </a:moveTo>
                  <a:cubicBezTo>
                    <a:pt x="789" y="506604"/>
                    <a:pt x="18511" y="478986"/>
                    <a:pt x="42483" y="467160"/>
                  </a:cubicBezTo>
                  <a:cubicBezTo>
                    <a:pt x="42483" y="467160"/>
                    <a:pt x="973106" y="8056"/>
                    <a:pt x="973106" y="8056"/>
                  </a:cubicBezTo>
                  <a:cubicBezTo>
                    <a:pt x="996206" y="-3340"/>
                    <a:pt x="1021993" y="-2625"/>
                    <a:pt x="1044405" y="10069"/>
                  </a:cubicBezTo>
                  <a:cubicBezTo>
                    <a:pt x="1044405" y="10070"/>
                    <a:pt x="1598243" y="323777"/>
                    <a:pt x="1598243" y="323776"/>
                  </a:cubicBezTo>
                  <a:cubicBezTo>
                    <a:pt x="1620655" y="336471"/>
                    <a:pt x="1634570" y="358201"/>
                    <a:pt x="1636674" y="383872"/>
                  </a:cubicBezTo>
                  <a:cubicBezTo>
                    <a:pt x="1636674" y="383873"/>
                    <a:pt x="1721434" y="1418113"/>
                    <a:pt x="1721434" y="1418112"/>
                  </a:cubicBezTo>
                  <a:cubicBezTo>
                    <a:pt x="1723617" y="1444753"/>
                    <a:pt x="1709046" y="1474201"/>
                    <a:pt x="1686522" y="1488592"/>
                  </a:cubicBezTo>
                  <a:cubicBezTo>
                    <a:pt x="1663998" y="1502986"/>
                    <a:pt x="1631195" y="1503860"/>
                    <a:pt x="1607936" y="1490685"/>
                  </a:cubicBezTo>
                  <a:cubicBezTo>
                    <a:pt x="1607936" y="1490686"/>
                    <a:pt x="38670" y="601818"/>
                    <a:pt x="38670" y="601817"/>
                  </a:cubicBezTo>
                  <a:cubicBezTo>
                    <a:pt x="15411" y="588644"/>
                    <a:pt x="-736" y="560042"/>
                    <a:pt x="26" y="533323"/>
                  </a:cubicBezTo>
                  <a:close/>
                </a:path>
              </a:pathLst>
            </a:custGeom>
            <a:gradFill>
              <a:gsLst>
                <a:gs pos="75000">
                  <a:schemeClr val="accent1"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>
              <p:custDataLst>
                <p:tags r:id="rId22"/>
              </p:custDataLst>
            </p:nvPr>
          </p:nvSpPr>
          <p:spPr>
            <a:xfrm rot="20880000">
              <a:off x="3079" y="6319"/>
              <a:ext cx="2088" cy="1819"/>
            </a:xfrm>
            <a:custGeom>
              <a:avLst/>
              <a:gdLst>
                <a:gd name="connsiteX0" fmla="*/ 26 w 1721896"/>
                <a:gd name="connsiteY0" fmla="*/ 529544 h 1492186"/>
                <a:gd name="connsiteX1" fmla="*/ 42483 w 1721896"/>
                <a:gd name="connsiteY1" fmla="*/ 463381 h 1492186"/>
                <a:gd name="connsiteX2" fmla="*/ 973106 w 1721896"/>
                <a:gd name="connsiteY2" fmla="*/ 4277 h 1492186"/>
                <a:gd name="connsiteX3" fmla="*/ 1044405 w 1721896"/>
                <a:gd name="connsiteY3" fmla="*/ 6290 h 1492186"/>
                <a:gd name="connsiteX4" fmla="*/ 1598243 w 1721896"/>
                <a:gd name="connsiteY4" fmla="*/ 319997 h 1492186"/>
                <a:gd name="connsiteX5" fmla="*/ 1636674 w 1721896"/>
                <a:gd name="connsiteY5" fmla="*/ 380093 h 1492186"/>
                <a:gd name="connsiteX6" fmla="*/ 1721434 w 1721896"/>
                <a:gd name="connsiteY6" fmla="*/ 1414333 h 1492186"/>
                <a:gd name="connsiteX7" fmla="*/ 1686522 w 1721896"/>
                <a:gd name="connsiteY7" fmla="*/ 1484813 h 1492186"/>
                <a:gd name="connsiteX8" fmla="*/ 1607936 w 1721896"/>
                <a:gd name="connsiteY8" fmla="*/ 1486906 h 1492186"/>
                <a:gd name="connsiteX9" fmla="*/ 38670 w 1721896"/>
                <a:gd name="connsiteY9" fmla="*/ 598038 h 1492186"/>
                <a:gd name="connsiteX10" fmla="*/ 26 w 1721896"/>
                <a:gd name="connsiteY10" fmla="*/ 529544 h 1492186"/>
                <a:gd name="connsiteX0-1" fmla="*/ 26 w 1721896"/>
                <a:gd name="connsiteY0-2" fmla="*/ 529544 h 1492186"/>
                <a:gd name="connsiteX1-3" fmla="*/ 42483 w 1721896"/>
                <a:gd name="connsiteY1-4" fmla="*/ 463381 h 1492186"/>
                <a:gd name="connsiteX2-5" fmla="*/ 973106 w 1721896"/>
                <a:gd name="connsiteY2-6" fmla="*/ 4277 h 1492186"/>
                <a:gd name="connsiteX3-7" fmla="*/ 1044405 w 1721896"/>
                <a:gd name="connsiteY3-8" fmla="*/ 6290 h 1492186"/>
                <a:gd name="connsiteX4-9" fmla="*/ 1598243 w 1721896"/>
                <a:gd name="connsiteY4-10" fmla="*/ 319997 h 1492186"/>
                <a:gd name="connsiteX5-11" fmla="*/ 1636674 w 1721896"/>
                <a:gd name="connsiteY5-12" fmla="*/ 380093 h 1492186"/>
                <a:gd name="connsiteX6-13" fmla="*/ 1721434 w 1721896"/>
                <a:gd name="connsiteY6-14" fmla="*/ 1414333 h 1492186"/>
                <a:gd name="connsiteX7-15" fmla="*/ 1686522 w 1721896"/>
                <a:gd name="connsiteY7-16" fmla="*/ 1484813 h 1492186"/>
                <a:gd name="connsiteX8-17" fmla="*/ 1607936 w 1721896"/>
                <a:gd name="connsiteY8-18" fmla="*/ 1486906 h 1492186"/>
                <a:gd name="connsiteX9-19" fmla="*/ 38670 w 1721896"/>
                <a:gd name="connsiteY9-20" fmla="*/ 598038 h 1492186"/>
                <a:gd name="connsiteX10-21" fmla="*/ 26 w 1721896"/>
                <a:gd name="connsiteY10-22" fmla="*/ 529544 h 1492186"/>
                <a:gd name="connsiteX0-23" fmla="*/ 26 w 1721896"/>
                <a:gd name="connsiteY0-24" fmla="*/ 529544 h 1492186"/>
                <a:gd name="connsiteX1-25" fmla="*/ 42483 w 1721896"/>
                <a:gd name="connsiteY1-26" fmla="*/ 463381 h 1492186"/>
                <a:gd name="connsiteX2-27" fmla="*/ 973106 w 1721896"/>
                <a:gd name="connsiteY2-28" fmla="*/ 4277 h 1492186"/>
                <a:gd name="connsiteX3-29" fmla="*/ 1044405 w 1721896"/>
                <a:gd name="connsiteY3-30" fmla="*/ 6290 h 1492186"/>
                <a:gd name="connsiteX4-31" fmla="*/ 1598243 w 1721896"/>
                <a:gd name="connsiteY4-32" fmla="*/ 319997 h 1492186"/>
                <a:gd name="connsiteX5-33" fmla="*/ 1636674 w 1721896"/>
                <a:gd name="connsiteY5-34" fmla="*/ 380093 h 1492186"/>
                <a:gd name="connsiteX6-35" fmla="*/ 1721434 w 1721896"/>
                <a:gd name="connsiteY6-36" fmla="*/ 1414333 h 1492186"/>
                <a:gd name="connsiteX7-37" fmla="*/ 1686522 w 1721896"/>
                <a:gd name="connsiteY7-38" fmla="*/ 1484813 h 1492186"/>
                <a:gd name="connsiteX8-39" fmla="*/ 1607936 w 1721896"/>
                <a:gd name="connsiteY8-40" fmla="*/ 1486906 h 1492186"/>
                <a:gd name="connsiteX9-41" fmla="*/ 38670 w 1721896"/>
                <a:gd name="connsiteY9-42" fmla="*/ 598038 h 1492186"/>
                <a:gd name="connsiteX10-43" fmla="*/ 26 w 1721896"/>
                <a:gd name="connsiteY10-44" fmla="*/ 529544 h 1492186"/>
                <a:gd name="connsiteX0-45" fmla="*/ 26 w 1721896"/>
                <a:gd name="connsiteY0-46" fmla="*/ 529544 h 1492186"/>
                <a:gd name="connsiteX1-47" fmla="*/ 42483 w 1721896"/>
                <a:gd name="connsiteY1-48" fmla="*/ 463381 h 1492186"/>
                <a:gd name="connsiteX2-49" fmla="*/ 973106 w 1721896"/>
                <a:gd name="connsiteY2-50" fmla="*/ 4277 h 1492186"/>
                <a:gd name="connsiteX3-51" fmla="*/ 1044405 w 1721896"/>
                <a:gd name="connsiteY3-52" fmla="*/ 6290 h 1492186"/>
                <a:gd name="connsiteX4-53" fmla="*/ 1598243 w 1721896"/>
                <a:gd name="connsiteY4-54" fmla="*/ 319997 h 1492186"/>
                <a:gd name="connsiteX5-55" fmla="*/ 1636674 w 1721896"/>
                <a:gd name="connsiteY5-56" fmla="*/ 380093 h 1492186"/>
                <a:gd name="connsiteX6-57" fmla="*/ 1721434 w 1721896"/>
                <a:gd name="connsiteY6-58" fmla="*/ 1414333 h 1492186"/>
                <a:gd name="connsiteX7-59" fmla="*/ 1686522 w 1721896"/>
                <a:gd name="connsiteY7-60" fmla="*/ 1484813 h 1492186"/>
                <a:gd name="connsiteX8-61" fmla="*/ 1607936 w 1721896"/>
                <a:gd name="connsiteY8-62" fmla="*/ 1486906 h 1492186"/>
                <a:gd name="connsiteX9-63" fmla="*/ 38670 w 1721896"/>
                <a:gd name="connsiteY9-64" fmla="*/ 598038 h 1492186"/>
                <a:gd name="connsiteX10-65" fmla="*/ 26 w 1721896"/>
                <a:gd name="connsiteY10-66" fmla="*/ 529544 h 1492186"/>
                <a:gd name="connsiteX0-67" fmla="*/ 26 w 1721896"/>
                <a:gd name="connsiteY0-68" fmla="*/ 529857 h 1492499"/>
                <a:gd name="connsiteX1-69" fmla="*/ 42483 w 1721896"/>
                <a:gd name="connsiteY1-70" fmla="*/ 463694 h 1492499"/>
                <a:gd name="connsiteX2-71" fmla="*/ 973106 w 1721896"/>
                <a:gd name="connsiteY2-72" fmla="*/ 4590 h 1492499"/>
                <a:gd name="connsiteX3-73" fmla="*/ 1044405 w 1721896"/>
                <a:gd name="connsiteY3-74" fmla="*/ 6603 h 1492499"/>
                <a:gd name="connsiteX4-75" fmla="*/ 1598243 w 1721896"/>
                <a:gd name="connsiteY4-76" fmla="*/ 320310 h 1492499"/>
                <a:gd name="connsiteX5-77" fmla="*/ 1636674 w 1721896"/>
                <a:gd name="connsiteY5-78" fmla="*/ 380406 h 1492499"/>
                <a:gd name="connsiteX6-79" fmla="*/ 1721434 w 1721896"/>
                <a:gd name="connsiteY6-80" fmla="*/ 1414646 h 1492499"/>
                <a:gd name="connsiteX7-81" fmla="*/ 1686522 w 1721896"/>
                <a:gd name="connsiteY7-82" fmla="*/ 1485126 h 1492499"/>
                <a:gd name="connsiteX8-83" fmla="*/ 1607936 w 1721896"/>
                <a:gd name="connsiteY8-84" fmla="*/ 1487219 h 1492499"/>
                <a:gd name="connsiteX9-85" fmla="*/ 38670 w 1721896"/>
                <a:gd name="connsiteY9-86" fmla="*/ 598351 h 1492499"/>
                <a:gd name="connsiteX10-87" fmla="*/ 26 w 1721896"/>
                <a:gd name="connsiteY10-88" fmla="*/ 529857 h 1492499"/>
                <a:gd name="connsiteX0-89" fmla="*/ 26 w 1721896"/>
                <a:gd name="connsiteY0-90" fmla="*/ 533323 h 1495965"/>
                <a:gd name="connsiteX1-91" fmla="*/ 42483 w 1721896"/>
                <a:gd name="connsiteY1-92" fmla="*/ 467160 h 1495965"/>
                <a:gd name="connsiteX2-93" fmla="*/ 973106 w 1721896"/>
                <a:gd name="connsiteY2-94" fmla="*/ 8056 h 1495965"/>
                <a:gd name="connsiteX3-95" fmla="*/ 1044405 w 1721896"/>
                <a:gd name="connsiteY3-96" fmla="*/ 10069 h 1495965"/>
                <a:gd name="connsiteX4-97" fmla="*/ 1598243 w 1721896"/>
                <a:gd name="connsiteY4-98" fmla="*/ 323776 h 1495965"/>
                <a:gd name="connsiteX5-99" fmla="*/ 1636674 w 1721896"/>
                <a:gd name="connsiteY5-100" fmla="*/ 383872 h 1495965"/>
                <a:gd name="connsiteX6-101" fmla="*/ 1721434 w 1721896"/>
                <a:gd name="connsiteY6-102" fmla="*/ 1418112 h 1495965"/>
                <a:gd name="connsiteX7-103" fmla="*/ 1686522 w 1721896"/>
                <a:gd name="connsiteY7-104" fmla="*/ 1488592 h 1495965"/>
                <a:gd name="connsiteX8-105" fmla="*/ 1607936 w 1721896"/>
                <a:gd name="connsiteY8-106" fmla="*/ 1490685 h 1495965"/>
                <a:gd name="connsiteX9-107" fmla="*/ 38670 w 1721896"/>
                <a:gd name="connsiteY9-108" fmla="*/ 601817 h 1495965"/>
                <a:gd name="connsiteX10-109" fmla="*/ 26 w 1721896"/>
                <a:gd name="connsiteY10-110" fmla="*/ 533323 h 1495965"/>
                <a:gd name="connsiteX0-111" fmla="*/ 26 w 1721896"/>
                <a:gd name="connsiteY0-112" fmla="*/ 533323 h 1495965"/>
                <a:gd name="connsiteX1-113" fmla="*/ 42483 w 1721896"/>
                <a:gd name="connsiteY1-114" fmla="*/ 467160 h 1495965"/>
                <a:gd name="connsiteX2-115" fmla="*/ 973106 w 1721896"/>
                <a:gd name="connsiteY2-116" fmla="*/ 8056 h 1495965"/>
                <a:gd name="connsiteX3-117" fmla="*/ 1044405 w 1721896"/>
                <a:gd name="connsiteY3-118" fmla="*/ 10069 h 1495965"/>
                <a:gd name="connsiteX4-119" fmla="*/ 1598243 w 1721896"/>
                <a:gd name="connsiteY4-120" fmla="*/ 323776 h 1495965"/>
                <a:gd name="connsiteX5-121" fmla="*/ 1636674 w 1721896"/>
                <a:gd name="connsiteY5-122" fmla="*/ 383872 h 1495965"/>
                <a:gd name="connsiteX6-123" fmla="*/ 1721434 w 1721896"/>
                <a:gd name="connsiteY6-124" fmla="*/ 1418112 h 1495965"/>
                <a:gd name="connsiteX7-125" fmla="*/ 1686522 w 1721896"/>
                <a:gd name="connsiteY7-126" fmla="*/ 1488592 h 1495965"/>
                <a:gd name="connsiteX8-127" fmla="*/ 1607936 w 1721896"/>
                <a:gd name="connsiteY8-128" fmla="*/ 1490685 h 1495965"/>
                <a:gd name="connsiteX9-129" fmla="*/ 38670 w 1721896"/>
                <a:gd name="connsiteY9-130" fmla="*/ 601817 h 1495965"/>
                <a:gd name="connsiteX10-131" fmla="*/ 26 w 1721896"/>
                <a:gd name="connsiteY10-132" fmla="*/ 533323 h 1495965"/>
                <a:gd name="connsiteX0-133" fmla="*/ 26 w 1721896"/>
                <a:gd name="connsiteY0-134" fmla="*/ 533323 h 1495965"/>
                <a:gd name="connsiteX1-135" fmla="*/ 42483 w 1721896"/>
                <a:gd name="connsiteY1-136" fmla="*/ 467160 h 1495965"/>
                <a:gd name="connsiteX2-137" fmla="*/ 973106 w 1721896"/>
                <a:gd name="connsiteY2-138" fmla="*/ 8056 h 1495965"/>
                <a:gd name="connsiteX3-139" fmla="*/ 1044405 w 1721896"/>
                <a:gd name="connsiteY3-140" fmla="*/ 10069 h 1495965"/>
                <a:gd name="connsiteX4-141" fmla="*/ 1598243 w 1721896"/>
                <a:gd name="connsiteY4-142" fmla="*/ 323776 h 1495965"/>
                <a:gd name="connsiteX5-143" fmla="*/ 1636674 w 1721896"/>
                <a:gd name="connsiteY5-144" fmla="*/ 383872 h 1495965"/>
                <a:gd name="connsiteX6-145" fmla="*/ 1721434 w 1721896"/>
                <a:gd name="connsiteY6-146" fmla="*/ 1418112 h 1495965"/>
                <a:gd name="connsiteX7-147" fmla="*/ 1686522 w 1721896"/>
                <a:gd name="connsiteY7-148" fmla="*/ 1488592 h 1495965"/>
                <a:gd name="connsiteX8-149" fmla="*/ 1607936 w 1721896"/>
                <a:gd name="connsiteY8-150" fmla="*/ 1490685 h 1495965"/>
                <a:gd name="connsiteX9-151" fmla="*/ 38670 w 1721896"/>
                <a:gd name="connsiteY9-152" fmla="*/ 601817 h 1495965"/>
                <a:gd name="connsiteX10-153" fmla="*/ 26 w 1721896"/>
                <a:gd name="connsiteY10-154" fmla="*/ 533323 h 1495965"/>
                <a:gd name="connsiteX0-155" fmla="*/ 26 w 1721896"/>
                <a:gd name="connsiteY0-156" fmla="*/ 533323 h 1495965"/>
                <a:gd name="connsiteX1-157" fmla="*/ 42483 w 1721896"/>
                <a:gd name="connsiteY1-158" fmla="*/ 467160 h 1495965"/>
                <a:gd name="connsiteX2-159" fmla="*/ 973106 w 1721896"/>
                <a:gd name="connsiteY2-160" fmla="*/ 8056 h 1495965"/>
                <a:gd name="connsiteX3-161" fmla="*/ 1044405 w 1721896"/>
                <a:gd name="connsiteY3-162" fmla="*/ 10069 h 1495965"/>
                <a:gd name="connsiteX4-163" fmla="*/ 1598243 w 1721896"/>
                <a:gd name="connsiteY4-164" fmla="*/ 323776 h 1495965"/>
                <a:gd name="connsiteX5-165" fmla="*/ 1636674 w 1721896"/>
                <a:gd name="connsiteY5-166" fmla="*/ 383872 h 1495965"/>
                <a:gd name="connsiteX6-167" fmla="*/ 1721434 w 1721896"/>
                <a:gd name="connsiteY6-168" fmla="*/ 1418112 h 1495965"/>
                <a:gd name="connsiteX7-169" fmla="*/ 1686522 w 1721896"/>
                <a:gd name="connsiteY7-170" fmla="*/ 1488592 h 1495965"/>
                <a:gd name="connsiteX8-171" fmla="*/ 1607936 w 1721896"/>
                <a:gd name="connsiteY8-172" fmla="*/ 1490685 h 1495965"/>
                <a:gd name="connsiteX9-173" fmla="*/ 38670 w 1721896"/>
                <a:gd name="connsiteY9-174" fmla="*/ 601817 h 1495965"/>
                <a:gd name="connsiteX10-175" fmla="*/ 26 w 1721896"/>
                <a:gd name="connsiteY10-176" fmla="*/ 533323 h 1495965"/>
                <a:gd name="connsiteX0-177" fmla="*/ 26 w 1721896"/>
                <a:gd name="connsiteY0-178" fmla="*/ 533323 h 1495965"/>
                <a:gd name="connsiteX1-179" fmla="*/ 42483 w 1721896"/>
                <a:gd name="connsiteY1-180" fmla="*/ 467160 h 1495965"/>
                <a:gd name="connsiteX2-181" fmla="*/ 973106 w 1721896"/>
                <a:gd name="connsiteY2-182" fmla="*/ 8056 h 1495965"/>
                <a:gd name="connsiteX3-183" fmla="*/ 1044405 w 1721896"/>
                <a:gd name="connsiteY3-184" fmla="*/ 10069 h 1495965"/>
                <a:gd name="connsiteX4-185" fmla="*/ 1598243 w 1721896"/>
                <a:gd name="connsiteY4-186" fmla="*/ 323776 h 1495965"/>
                <a:gd name="connsiteX5-187" fmla="*/ 1636674 w 1721896"/>
                <a:gd name="connsiteY5-188" fmla="*/ 383872 h 1495965"/>
                <a:gd name="connsiteX6-189" fmla="*/ 1721434 w 1721896"/>
                <a:gd name="connsiteY6-190" fmla="*/ 1418112 h 1495965"/>
                <a:gd name="connsiteX7-191" fmla="*/ 1686522 w 1721896"/>
                <a:gd name="connsiteY7-192" fmla="*/ 1488592 h 1495965"/>
                <a:gd name="connsiteX8-193" fmla="*/ 1607936 w 1721896"/>
                <a:gd name="connsiteY8-194" fmla="*/ 1490685 h 1495965"/>
                <a:gd name="connsiteX9-195" fmla="*/ 38670 w 1721896"/>
                <a:gd name="connsiteY9-196" fmla="*/ 601817 h 1495965"/>
                <a:gd name="connsiteX10-197" fmla="*/ 26 w 1721896"/>
                <a:gd name="connsiteY10-198" fmla="*/ 533323 h 1495965"/>
                <a:gd name="connsiteX0-199" fmla="*/ 26 w 1721474"/>
                <a:gd name="connsiteY0-200" fmla="*/ 533323 h 1495965"/>
                <a:gd name="connsiteX1-201" fmla="*/ 42483 w 1721474"/>
                <a:gd name="connsiteY1-202" fmla="*/ 467160 h 1495965"/>
                <a:gd name="connsiteX2-203" fmla="*/ 973106 w 1721474"/>
                <a:gd name="connsiteY2-204" fmla="*/ 8056 h 1495965"/>
                <a:gd name="connsiteX3-205" fmla="*/ 1044405 w 1721474"/>
                <a:gd name="connsiteY3-206" fmla="*/ 10069 h 1495965"/>
                <a:gd name="connsiteX4-207" fmla="*/ 1598243 w 1721474"/>
                <a:gd name="connsiteY4-208" fmla="*/ 323776 h 1495965"/>
                <a:gd name="connsiteX5-209" fmla="*/ 1636674 w 1721474"/>
                <a:gd name="connsiteY5-210" fmla="*/ 383872 h 1495965"/>
                <a:gd name="connsiteX6-211" fmla="*/ 1721434 w 1721474"/>
                <a:gd name="connsiteY6-212" fmla="*/ 1418112 h 1495965"/>
                <a:gd name="connsiteX7-213" fmla="*/ 1686522 w 1721474"/>
                <a:gd name="connsiteY7-214" fmla="*/ 1488592 h 1495965"/>
                <a:gd name="connsiteX8-215" fmla="*/ 1607936 w 1721474"/>
                <a:gd name="connsiteY8-216" fmla="*/ 1490685 h 1495965"/>
                <a:gd name="connsiteX9-217" fmla="*/ 38670 w 1721474"/>
                <a:gd name="connsiteY9-218" fmla="*/ 601817 h 1495965"/>
                <a:gd name="connsiteX10-219" fmla="*/ 26 w 1721474"/>
                <a:gd name="connsiteY10-220" fmla="*/ 533323 h 1495965"/>
                <a:gd name="connsiteX0-221" fmla="*/ 26 w 1721434"/>
                <a:gd name="connsiteY0-222" fmla="*/ 533323 h 1495965"/>
                <a:gd name="connsiteX1-223" fmla="*/ 42483 w 1721434"/>
                <a:gd name="connsiteY1-224" fmla="*/ 467160 h 1495965"/>
                <a:gd name="connsiteX2-225" fmla="*/ 973106 w 1721434"/>
                <a:gd name="connsiteY2-226" fmla="*/ 8056 h 1495965"/>
                <a:gd name="connsiteX3-227" fmla="*/ 1044405 w 1721434"/>
                <a:gd name="connsiteY3-228" fmla="*/ 10069 h 1495965"/>
                <a:gd name="connsiteX4-229" fmla="*/ 1598243 w 1721434"/>
                <a:gd name="connsiteY4-230" fmla="*/ 323776 h 1495965"/>
                <a:gd name="connsiteX5-231" fmla="*/ 1636674 w 1721434"/>
                <a:gd name="connsiteY5-232" fmla="*/ 383872 h 1495965"/>
                <a:gd name="connsiteX6-233" fmla="*/ 1721434 w 1721434"/>
                <a:gd name="connsiteY6-234" fmla="*/ 1418112 h 1495965"/>
                <a:gd name="connsiteX7-235" fmla="*/ 1686522 w 1721434"/>
                <a:gd name="connsiteY7-236" fmla="*/ 1488592 h 1495965"/>
                <a:gd name="connsiteX8-237" fmla="*/ 1607936 w 1721434"/>
                <a:gd name="connsiteY8-238" fmla="*/ 1490685 h 1495965"/>
                <a:gd name="connsiteX9-239" fmla="*/ 38670 w 1721434"/>
                <a:gd name="connsiteY9-240" fmla="*/ 601817 h 1495965"/>
                <a:gd name="connsiteX10-241" fmla="*/ 26 w 1721434"/>
                <a:gd name="connsiteY10-242" fmla="*/ 533323 h 1495965"/>
                <a:gd name="connsiteX0-243" fmla="*/ 26 w 1721492"/>
                <a:gd name="connsiteY0-244" fmla="*/ 533323 h 1495965"/>
                <a:gd name="connsiteX1-245" fmla="*/ 42483 w 1721492"/>
                <a:gd name="connsiteY1-246" fmla="*/ 467160 h 1495965"/>
                <a:gd name="connsiteX2-247" fmla="*/ 973106 w 1721492"/>
                <a:gd name="connsiteY2-248" fmla="*/ 8056 h 1495965"/>
                <a:gd name="connsiteX3-249" fmla="*/ 1044405 w 1721492"/>
                <a:gd name="connsiteY3-250" fmla="*/ 10069 h 1495965"/>
                <a:gd name="connsiteX4-251" fmla="*/ 1598243 w 1721492"/>
                <a:gd name="connsiteY4-252" fmla="*/ 323776 h 1495965"/>
                <a:gd name="connsiteX5-253" fmla="*/ 1636674 w 1721492"/>
                <a:gd name="connsiteY5-254" fmla="*/ 383872 h 1495965"/>
                <a:gd name="connsiteX6-255" fmla="*/ 1721434 w 1721492"/>
                <a:gd name="connsiteY6-256" fmla="*/ 1418112 h 1495965"/>
                <a:gd name="connsiteX7-257" fmla="*/ 1686522 w 1721492"/>
                <a:gd name="connsiteY7-258" fmla="*/ 1488592 h 1495965"/>
                <a:gd name="connsiteX8-259" fmla="*/ 1607936 w 1721492"/>
                <a:gd name="connsiteY8-260" fmla="*/ 1490685 h 1495965"/>
                <a:gd name="connsiteX9-261" fmla="*/ 38670 w 1721492"/>
                <a:gd name="connsiteY9-262" fmla="*/ 601817 h 1495965"/>
                <a:gd name="connsiteX10-263" fmla="*/ 26 w 1721492"/>
                <a:gd name="connsiteY10-264" fmla="*/ 533323 h 1495965"/>
                <a:gd name="connsiteX0-265" fmla="*/ 26 w 1721649"/>
                <a:gd name="connsiteY0-266" fmla="*/ 533323 h 1495965"/>
                <a:gd name="connsiteX1-267" fmla="*/ 42483 w 1721649"/>
                <a:gd name="connsiteY1-268" fmla="*/ 467160 h 1495965"/>
                <a:gd name="connsiteX2-269" fmla="*/ 973106 w 1721649"/>
                <a:gd name="connsiteY2-270" fmla="*/ 8056 h 1495965"/>
                <a:gd name="connsiteX3-271" fmla="*/ 1044405 w 1721649"/>
                <a:gd name="connsiteY3-272" fmla="*/ 10069 h 1495965"/>
                <a:gd name="connsiteX4-273" fmla="*/ 1598243 w 1721649"/>
                <a:gd name="connsiteY4-274" fmla="*/ 323776 h 1495965"/>
                <a:gd name="connsiteX5-275" fmla="*/ 1636674 w 1721649"/>
                <a:gd name="connsiteY5-276" fmla="*/ 383872 h 1495965"/>
                <a:gd name="connsiteX6-277" fmla="*/ 1721434 w 1721649"/>
                <a:gd name="connsiteY6-278" fmla="*/ 1418112 h 1495965"/>
                <a:gd name="connsiteX7-279" fmla="*/ 1686522 w 1721649"/>
                <a:gd name="connsiteY7-280" fmla="*/ 1488592 h 1495965"/>
                <a:gd name="connsiteX8-281" fmla="*/ 1607936 w 1721649"/>
                <a:gd name="connsiteY8-282" fmla="*/ 1490685 h 1495965"/>
                <a:gd name="connsiteX9-283" fmla="*/ 38670 w 1721649"/>
                <a:gd name="connsiteY9-284" fmla="*/ 601817 h 1495965"/>
                <a:gd name="connsiteX10-285" fmla="*/ 26 w 1721649"/>
                <a:gd name="connsiteY10-286" fmla="*/ 533323 h 1495965"/>
                <a:gd name="connsiteX0-287" fmla="*/ 26 w 1721649"/>
                <a:gd name="connsiteY0-288" fmla="*/ 533323 h 1495580"/>
                <a:gd name="connsiteX1-289" fmla="*/ 42483 w 1721649"/>
                <a:gd name="connsiteY1-290" fmla="*/ 467160 h 1495580"/>
                <a:gd name="connsiteX2-291" fmla="*/ 973106 w 1721649"/>
                <a:gd name="connsiteY2-292" fmla="*/ 8056 h 1495580"/>
                <a:gd name="connsiteX3-293" fmla="*/ 1044405 w 1721649"/>
                <a:gd name="connsiteY3-294" fmla="*/ 10069 h 1495580"/>
                <a:gd name="connsiteX4-295" fmla="*/ 1598243 w 1721649"/>
                <a:gd name="connsiteY4-296" fmla="*/ 323776 h 1495580"/>
                <a:gd name="connsiteX5-297" fmla="*/ 1636674 w 1721649"/>
                <a:gd name="connsiteY5-298" fmla="*/ 383872 h 1495580"/>
                <a:gd name="connsiteX6-299" fmla="*/ 1721434 w 1721649"/>
                <a:gd name="connsiteY6-300" fmla="*/ 1418112 h 1495580"/>
                <a:gd name="connsiteX7-301" fmla="*/ 1686522 w 1721649"/>
                <a:gd name="connsiteY7-302" fmla="*/ 1488592 h 1495580"/>
                <a:gd name="connsiteX8-303" fmla="*/ 1607936 w 1721649"/>
                <a:gd name="connsiteY8-304" fmla="*/ 1490685 h 1495580"/>
                <a:gd name="connsiteX9-305" fmla="*/ 38670 w 1721649"/>
                <a:gd name="connsiteY9-306" fmla="*/ 601817 h 1495580"/>
                <a:gd name="connsiteX10-307" fmla="*/ 26 w 1721649"/>
                <a:gd name="connsiteY10-308" fmla="*/ 533323 h 1495580"/>
                <a:gd name="connsiteX0-309" fmla="*/ 26 w 1721649"/>
                <a:gd name="connsiteY0-310" fmla="*/ 533323 h 1500006"/>
                <a:gd name="connsiteX1-311" fmla="*/ 42483 w 1721649"/>
                <a:gd name="connsiteY1-312" fmla="*/ 467160 h 1500006"/>
                <a:gd name="connsiteX2-313" fmla="*/ 973106 w 1721649"/>
                <a:gd name="connsiteY2-314" fmla="*/ 8056 h 1500006"/>
                <a:gd name="connsiteX3-315" fmla="*/ 1044405 w 1721649"/>
                <a:gd name="connsiteY3-316" fmla="*/ 10069 h 1500006"/>
                <a:gd name="connsiteX4-317" fmla="*/ 1598243 w 1721649"/>
                <a:gd name="connsiteY4-318" fmla="*/ 323776 h 1500006"/>
                <a:gd name="connsiteX5-319" fmla="*/ 1636674 w 1721649"/>
                <a:gd name="connsiteY5-320" fmla="*/ 383872 h 1500006"/>
                <a:gd name="connsiteX6-321" fmla="*/ 1721434 w 1721649"/>
                <a:gd name="connsiteY6-322" fmla="*/ 1418112 h 1500006"/>
                <a:gd name="connsiteX7-323" fmla="*/ 1686522 w 1721649"/>
                <a:gd name="connsiteY7-324" fmla="*/ 1488592 h 1500006"/>
                <a:gd name="connsiteX8-325" fmla="*/ 1607936 w 1721649"/>
                <a:gd name="connsiteY8-326" fmla="*/ 1490685 h 1500006"/>
                <a:gd name="connsiteX9-327" fmla="*/ 38670 w 1721649"/>
                <a:gd name="connsiteY9-328" fmla="*/ 601817 h 1500006"/>
                <a:gd name="connsiteX10-329" fmla="*/ 26 w 1721649"/>
                <a:gd name="connsiteY10-330" fmla="*/ 533323 h 1500006"/>
                <a:gd name="connsiteX0-331" fmla="*/ 26 w 1721649"/>
                <a:gd name="connsiteY0-332" fmla="*/ 533323 h 1500006"/>
                <a:gd name="connsiteX1-333" fmla="*/ 42483 w 1721649"/>
                <a:gd name="connsiteY1-334" fmla="*/ 467160 h 1500006"/>
                <a:gd name="connsiteX2-335" fmla="*/ 973106 w 1721649"/>
                <a:gd name="connsiteY2-336" fmla="*/ 8056 h 1500006"/>
                <a:gd name="connsiteX3-337" fmla="*/ 1044405 w 1721649"/>
                <a:gd name="connsiteY3-338" fmla="*/ 10069 h 1500006"/>
                <a:gd name="connsiteX4-339" fmla="*/ 1598243 w 1721649"/>
                <a:gd name="connsiteY4-340" fmla="*/ 323776 h 1500006"/>
                <a:gd name="connsiteX5-341" fmla="*/ 1636674 w 1721649"/>
                <a:gd name="connsiteY5-342" fmla="*/ 383872 h 1500006"/>
                <a:gd name="connsiteX6-343" fmla="*/ 1721434 w 1721649"/>
                <a:gd name="connsiteY6-344" fmla="*/ 1418112 h 1500006"/>
                <a:gd name="connsiteX7-345" fmla="*/ 1686522 w 1721649"/>
                <a:gd name="connsiteY7-346" fmla="*/ 1488592 h 1500006"/>
                <a:gd name="connsiteX8-347" fmla="*/ 1607936 w 1721649"/>
                <a:gd name="connsiteY8-348" fmla="*/ 1490685 h 1500006"/>
                <a:gd name="connsiteX9-349" fmla="*/ 38670 w 1721649"/>
                <a:gd name="connsiteY9-350" fmla="*/ 601817 h 1500006"/>
                <a:gd name="connsiteX10-351" fmla="*/ 26 w 1721649"/>
                <a:gd name="connsiteY10-352" fmla="*/ 533323 h 1500006"/>
                <a:gd name="connsiteX0-353" fmla="*/ 26 w 1721649"/>
                <a:gd name="connsiteY0-354" fmla="*/ 533323 h 1500006"/>
                <a:gd name="connsiteX1-355" fmla="*/ 42483 w 1721649"/>
                <a:gd name="connsiteY1-356" fmla="*/ 467160 h 1500006"/>
                <a:gd name="connsiteX2-357" fmla="*/ 973106 w 1721649"/>
                <a:gd name="connsiteY2-358" fmla="*/ 8056 h 1500006"/>
                <a:gd name="connsiteX3-359" fmla="*/ 1044405 w 1721649"/>
                <a:gd name="connsiteY3-360" fmla="*/ 10069 h 1500006"/>
                <a:gd name="connsiteX4-361" fmla="*/ 1598243 w 1721649"/>
                <a:gd name="connsiteY4-362" fmla="*/ 323776 h 1500006"/>
                <a:gd name="connsiteX5-363" fmla="*/ 1636674 w 1721649"/>
                <a:gd name="connsiteY5-364" fmla="*/ 383872 h 1500006"/>
                <a:gd name="connsiteX6-365" fmla="*/ 1721434 w 1721649"/>
                <a:gd name="connsiteY6-366" fmla="*/ 1418112 h 1500006"/>
                <a:gd name="connsiteX7-367" fmla="*/ 1686522 w 1721649"/>
                <a:gd name="connsiteY7-368" fmla="*/ 1488592 h 1500006"/>
                <a:gd name="connsiteX8-369" fmla="*/ 1607936 w 1721649"/>
                <a:gd name="connsiteY8-370" fmla="*/ 1490685 h 1500006"/>
                <a:gd name="connsiteX9-371" fmla="*/ 38670 w 1721649"/>
                <a:gd name="connsiteY9-372" fmla="*/ 601817 h 1500006"/>
                <a:gd name="connsiteX10-373" fmla="*/ 26 w 1721649"/>
                <a:gd name="connsiteY10-374" fmla="*/ 533323 h 1500006"/>
                <a:gd name="connsiteX0-375" fmla="*/ 26 w 1721649"/>
                <a:gd name="connsiteY0-376" fmla="*/ 533323 h 1500006"/>
                <a:gd name="connsiteX1-377" fmla="*/ 42483 w 1721649"/>
                <a:gd name="connsiteY1-378" fmla="*/ 467160 h 1500006"/>
                <a:gd name="connsiteX2-379" fmla="*/ 973106 w 1721649"/>
                <a:gd name="connsiteY2-380" fmla="*/ 8056 h 1500006"/>
                <a:gd name="connsiteX3-381" fmla="*/ 1044405 w 1721649"/>
                <a:gd name="connsiteY3-382" fmla="*/ 10069 h 1500006"/>
                <a:gd name="connsiteX4-383" fmla="*/ 1598243 w 1721649"/>
                <a:gd name="connsiteY4-384" fmla="*/ 323776 h 1500006"/>
                <a:gd name="connsiteX5-385" fmla="*/ 1636674 w 1721649"/>
                <a:gd name="connsiteY5-386" fmla="*/ 383872 h 1500006"/>
                <a:gd name="connsiteX6-387" fmla="*/ 1721434 w 1721649"/>
                <a:gd name="connsiteY6-388" fmla="*/ 1418112 h 1500006"/>
                <a:gd name="connsiteX7-389" fmla="*/ 1686522 w 1721649"/>
                <a:gd name="connsiteY7-390" fmla="*/ 1488592 h 1500006"/>
                <a:gd name="connsiteX8-391" fmla="*/ 1607936 w 1721649"/>
                <a:gd name="connsiteY8-392" fmla="*/ 1490685 h 1500006"/>
                <a:gd name="connsiteX9-393" fmla="*/ 38670 w 1721649"/>
                <a:gd name="connsiteY9-394" fmla="*/ 601817 h 1500006"/>
                <a:gd name="connsiteX10-395" fmla="*/ 26 w 1721649"/>
                <a:gd name="connsiteY10-396" fmla="*/ 533323 h 1500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721649" h="1500006">
                  <a:moveTo>
                    <a:pt x="26" y="533323"/>
                  </a:moveTo>
                  <a:cubicBezTo>
                    <a:pt x="789" y="506604"/>
                    <a:pt x="18511" y="478986"/>
                    <a:pt x="42483" y="467160"/>
                  </a:cubicBezTo>
                  <a:cubicBezTo>
                    <a:pt x="42483" y="467160"/>
                    <a:pt x="973106" y="8056"/>
                    <a:pt x="973106" y="8056"/>
                  </a:cubicBezTo>
                  <a:cubicBezTo>
                    <a:pt x="996206" y="-3340"/>
                    <a:pt x="1021993" y="-2625"/>
                    <a:pt x="1044405" y="10069"/>
                  </a:cubicBezTo>
                  <a:cubicBezTo>
                    <a:pt x="1044405" y="10070"/>
                    <a:pt x="1598243" y="323777"/>
                    <a:pt x="1598243" y="323776"/>
                  </a:cubicBezTo>
                  <a:cubicBezTo>
                    <a:pt x="1620655" y="336471"/>
                    <a:pt x="1634570" y="358201"/>
                    <a:pt x="1636674" y="383872"/>
                  </a:cubicBezTo>
                  <a:cubicBezTo>
                    <a:pt x="1636674" y="383873"/>
                    <a:pt x="1721434" y="1418113"/>
                    <a:pt x="1721434" y="1418112"/>
                  </a:cubicBezTo>
                  <a:cubicBezTo>
                    <a:pt x="1723617" y="1444753"/>
                    <a:pt x="1709046" y="1474201"/>
                    <a:pt x="1686522" y="1488592"/>
                  </a:cubicBezTo>
                  <a:cubicBezTo>
                    <a:pt x="1663998" y="1502986"/>
                    <a:pt x="1631195" y="1503860"/>
                    <a:pt x="1607936" y="1490685"/>
                  </a:cubicBezTo>
                  <a:cubicBezTo>
                    <a:pt x="1607936" y="1490686"/>
                    <a:pt x="38670" y="601818"/>
                    <a:pt x="38670" y="601817"/>
                  </a:cubicBezTo>
                  <a:cubicBezTo>
                    <a:pt x="15411" y="588644"/>
                    <a:pt x="-736" y="560042"/>
                    <a:pt x="26" y="533323"/>
                  </a:cubicBezTo>
                  <a:close/>
                </a:path>
              </a:pathLst>
            </a:custGeom>
            <a:gradFill>
              <a:gsLst>
                <a:gs pos="75000">
                  <a:schemeClr val="accent1"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8" name="任意多边形: 形状 49"/>
            <p:cNvSpPr/>
            <p:nvPr>
              <p:custDataLst>
                <p:tags r:id="rId23"/>
              </p:custDataLst>
            </p:nvPr>
          </p:nvSpPr>
          <p:spPr>
            <a:xfrm rot="12240000">
              <a:off x="4837" y="9137"/>
              <a:ext cx="2088" cy="1819"/>
            </a:xfrm>
            <a:custGeom>
              <a:avLst/>
              <a:gdLst>
                <a:gd name="connsiteX0" fmla="*/ 26 w 1721896"/>
                <a:gd name="connsiteY0" fmla="*/ 529544 h 1492186"/>
                <a:gd name="connsiteX1" fmla="*/ 42483 w 1721896"/>
                <a:gd name="connsiteY1" fmla="*/ 463381 h 1492186"/>
                <a:gd name="connsiteX2" fmla="*/ 973106 w 1721896"/>
                <a:gd name="connsiteY2" fmla="*/ 4277 h 1492186"/>
                <a:gd name="connsiteX3" fmla="*/ 1044405 w 1721896"/>
                <a:gd name="connsiteY3" fmla="*/ 6290 h 1492186"/>
                <a:gd name="connsiteX4" fmla="*/ 1598243 w 1721896"/>
                <a:gd name="connsiteY4" fmla="*/ 319997 h 1492186"/>
                <a:gd name="connsiteX5" fmla="*/ 1636674 w 1721896"/>
                <a:gd name="connsiteY5" fmla="*/ 380093 h 1492186"/>
                <a:gd name="connsiteX6" fmla="*/ 1721434 w 1721896"/>
                <a:gd name="connsiteY6" fmla="*/ 1414333 h 1492186"/>
                <a:gd name="connsiteX7" fmla="*/ 1686522 w 1721896"/>
                <a:gd name="connsiteY7" fmla="*/ 1484813 h 1492186"/>
                <a:gd name="connsiteX8" fmla="*/ 1607936 w 1721896"/>
                <a:gd name="connsiteY8" fmla="*/ 1486906 h 1492186"/>
                <a:gd name="connsiteX9" fmla="*/ 38670 w 1721896"/>
                <a:gd name="connsiteY9" fmla="*/ 598038 h 1492186"/>
                <a:gd name="connsiteX10" fmla="*/ 26 w 1721896"/>
                <a:gd name="connsiteY10" fmla="*/ 529544 h 1492186"/>
                <a:gd name="connsiteX0-1" fmla="*/ 26 w 1721896"/>
                <a:gd name="connsiteY0-2" fmla="*/ 529544 h 1492186"/>
                <a:gd name="connsiteX1-3" fmla="*/ 42483 w 1721896"/>
                <a:gd name="connsiteY1-4" fmla="*/ 463381 h 1492186"/>
                <a:gd name="connsiteX2-5" fmla="*/ 973106 w 1721896"/>
                <a:gd name="connsiteY2-6" fmla="*/ 4277 h 1492186"/>
                <a:gd name="connsiteX3-7" fmla="*/ 1044405 w 1721896"/>
                <a:gd name="connsiteY3-8" fmla="*/ 6290 h 1492186"/>
                <a:gd name="connsiteX4-9" fmla="*/ 1598243 w 1721896"/>
                <a:gd name="connsiteY4-10" fmla="*/ 319997 h 1492186"/>
                <a:gd name="connsiteX5-11" fmla="*/ 1636674 w 1721896"/>
                <a:gd name="connsiteY5-12" fmla="*/ 380093 h 1492186"/>
                <a:gd name="connsiteX6-13" fmla="*/ 1721434 w 1721896"/>
                <a:gd name="connsiteY6-14" fmla="*/ 1414333 h 1492186"/>
                <a:gd name="connsiteX7-15" fmla="*/ 1686522 w 1721896"/>
                <a:gd name="connsiteY7-16" fmla="*/ 1484813 h 1492186"/>
                <a:gd name="connsiteX8-17" fmla="*/ 1607936 w 1721896"/>
                <a:gd name="connsiteY8-18" fmla="*/ 1486906 h 1492186"/>
                <a:gd name="connsiteX9-19" fmla="*/ 38670 w 1721896"/>
                <a:gd name="connsiteY9-20" fmla="*/ 598038 h 1492186"/>
                <a:gd name="connsiteX10-21" fmla="*/ 26 w 1721896"/>
                <a:gd name="connsiteY10-22" fmla="*/ 529544 h 1492186"/>
                <a:gd name="connsiteX0-23" fmla="*/ 26 w 1721896"/>
                <a:gd name="connsiteY0-24" fmla="*/ 529544 h 1492186"/>
                <a:gd name="connsiteX1-25" fmla="*/ 42483 w 1721896"/>
                <a:gd name="connsiteY1-26" fmla="*/ 463381 h 1492186"/>
                <a:gd name="connsiteX2-27" fmla="*/ 973106 w 1721896"/>
                <a:gd name="connsiteY2-28" fmla="*/ 4277 h 1492186"/>
                <a:gd name="connsiteX3-29" fmla="*/ 1044405 w 1721896"/>
                <a:gd name="connsiteY3-30" fmla="*/ 6290 h 1492186"/>
                <a:gd name="connsiteX4-31" fmla="*/ 1598243 w 1721896"/>
                <a:gd name="connsiteY4-32" fmla="*/ 319997 h 1492186"/>
                <a:gd name="connsiteX5-33" fmla="*/ 1636674 w 1721896"/>
                <a:gd name="connsiteY5-34" fmla="*/ 380093 h 1492186"/>
                <a:gd name="connsiteX6-35" fmla="*/ 1721434 w 1721896"/>
                <a:gd name="connsiteY6-36" fmla="*/ 1414333 h 1492186"/>
                <a:gd name="connsiteX7-37" fmla="*/ 1686522 w 1721896"/>
                <a:gd name="connsiteY7-38" fmla="*/ 1484813 h 1492186"/>
                <a:gd name="connsiteX8-39" fmla="*/ 1607936 w 1721896"/>
                <a:gd name="connsiteY8-40" fmla="*/ 1486906 h 1492186"/>
                <a:gd name="connsiteX9-41" fmla="*/ 38670 w 1721896"/>
                <a:gd name="connsiteY9-42" fmla="*/ 598038 h 1492186"/>
                <a:gd name="connsiteX10-43" fmla="*/ 26 w 1721896"/>
                <a:gd name="connsiteY10-44" fmla="*/ 529544 h 1492186"/>
                <a:gd name="connsiteX0-45" fmla="*/ 26 w 1721896"/>
                <a:gd name="connsiteY0-46" fmla="*/ 529544 h 1492186"/>
                <a:gd name="connsiteX1-47" fmla="*/ 42483 w 1721896"/>
                <a:gd name="connsiteY1-48" fmla="*/ 463381 h 1492186"/>
                <a:gd name="connsiteX2-49" fmla="*/ 973106 w 1721896"/>
                <a:gd name="connsiteY2-50" fmla="*/ 4277 h 1492186"/>
                <a:gd name="connsiteX3-51" fmla="*/ 1044405 w 1721896"/>
                <a:gd name="connsiteY3-52" fmla="*/ 6290 h 1492186"/>
                <a:gd name="connsiteX4-53" fmla="*/ 1598243 w 1721896"/>
                <a:gd name="connsiteY4-54" fmla="*/ 319997 h 1492186"/>
                <a:gd name="connsiteX5-55" fmla="*/ 1636674 w 1721896"/>
                <a:gd name="connsiteY5-56" fmla="*/ 380093 h 1492186"/>
                <a:gd name="connsiteX6-57" fmla="*/ 1721434 w 1721896"/>
                <a:gd name="connsiteY6-58" fmla="*/ 1414333 h 1492186"/>
                <a:gd name="connsiteX7-59" fmla="*/ 1686522 w 1721896"/>
                <a:gd name="connsiteY7-60" fmla="*/ 1484813 h 1492186"/>
                <a:gd name="connsiteX8-61" fmla="*/ 1607936 w 1721896"/>
                <a:gd name="connsiteY8-62" fmla="*/ 1486906 h 1492186"/>
                <a:gd name="connsiteX9-63" fmla="*/ 38670 w 1721896"/>
                <a:gd name="connsiteY9-64" fmla="*/ 598038 h 1492186"/>
                <a:gd name="connsiteX10-65" fmla="*/ 26 w 1721896"/>
                <a:gd name="connsiteY10-66" fmla="*/ 529544 h 1492186"/>
                <a:gd name="connsiteX0-67" fmla="*/ 26 w 1721896"/>
                <a:gd name="connsiteY0-68" fmla="*/ 529857 h 1492499"/>
                <a:gd name="connsiteX1-69" fmla="*/ 42483 w 1721896"/>
                <a:gd name="connsiteY1-70" fmla="*/ 463694 h 1492499"/>
                <a:gd name="connsiteX2-71" fmla="*/ 973106 w 1721896"/>
                <a:gd name="connsiteY2-72" fmla="*/ 4590 h 1492499"/>
                <a:gd name="connsiteX3-73" fmla="*/ 1044405 w 1721896"/>
                <a:gd name="connsiteY3-74" fmla="*/ 6603 h 1492499"/>
                <a:gd name="connsiteX4-75" fmla="*/ 1598243 w 1721896"/>
                <a:gd name="connsiteY4-76" fmla="*/ 320310 h 1492499"/>
                <a:gd name="connsiteX5-77" fmla="*/ 1636674 w 1721896"/>
                <a:gd name="connsiteY5-78" fmla="*/ 380406 h 1492499"/>
                <a:gd name="connsiteX6-79" fmla="*/ 1721434 w 1721896"/>
                <a:gd name="connsiteY6-80" fmla="*/ 1414646 h 1492499"/>
                <a:gd name="connsiteX7-81" fmla="*/ 1686522 w 1721896"/>
                <a:gd name="connsiteY7-82" fmla="*/ 1485126 h 1492499"/>
                <a:gd name="connsiteX8-83" fmla="*/ 1607936 w 1721896"/>
                <a:gd name="connsiteY8-84" fmla="*/ 1487219 h 1492499"/>
                <a:gd name="connsiteX9-85" fmla="*/ 38670 w 1721896"/>
                <a:gd name="connsiteY9-86" fmla="*/ 598351 h 1492499"/>
                <a:gd name="connsiteX10-87" fmla="*/ 26 w 1721896"/>
                <a:gd name="connsiteY10-88" fmla="*/ 529857 h 1492499"/>
                <a:gd name="connsiteX0-89" fmla="*/ 26 w 1721896"/>
                <a:gd name="connsiteY0-90" fmla="*/ 533323 h 1495965"/>
                <a:gd name="connsiteX1-91" fmla="*/ 42483 w 1721896"/>
                <a:gd name="connsiteY1-92" fmla="*/ 467160 h 1495965"/>
                <a:gd name="connsiteX2-93" fmla="*/ 973106 w 1721896"/>
                <a:gd name="connsiteY2-94" fmla="*/ 8056 h 1495965"/>
                <a:gd name="connsiteX3-95" fmla="*/ 1044405 w 1721896"/>
                <a:gd name="connsiteY3-96" fmla="*/ 10069 h 1495965"/>
                <a:gd name="connsiteX4-97" fmla="*/ 1598243 w 1721896"/>
                <a:gd name="connsiteY4-98" fmla="*/ 323776 h 1495965"/>
                <a:gd name="connsiteX5-99" fmla="*/ 1636674 w 1721896"/>
                <a:gd name="connsiteY5-100" fmla="*/ 383872 h 1495965"/>
                <a:gd name="connsiteX6-101" fmla="*/ 1721434 w 1721896"/>
                <a:gd name="connsiteY6-102" fmla="*/ 1418112 h 1495965"/>
                <a:gd name="connsiteX7-103" fmla="*/ 1686522 w 1721896"/>
                <a:gd name="connsiteY7-104" fmla="*/ 1488592 h 1495965"/>
                <a:gd name="connsiteX8-105" fmla="*/ 1607936 w 1721896"/>
                <a:gd name="connsiteY8-106" fmla="*/ 1490685 h 1495965"/>
                <a:gd name="connsiteX9-107" fmla="*/ 38670 w 1721896"/>
                <a:gd name="connsiteY9-108" fmla="*/ 601817 h 1495965"/>
                <a:gd name="connsiteX10-109" fmla="*/ 26 w 1721896"/>
                <a:gd name="connsiteY10-110" fmla="*/ 533323 h 1495965"/>
                <a:gd name="connsiteX0-111" fmla="*/ 26 w 1721896"/>
                <a:gd name="connsiteY0-112" fmla="*/ 533323 h 1495965"/>
                <a:gd name="connsiteX1-113" fmla="*/ 42483 w 1721896"/>
                <a:gd name="connsiteY1-114" fmla="*/ 467160 h 1495965"/>
                <a:gd name="connsiteX2-115" fmla="*/ 973106 w 1721896"/>
                <a:gd name="connsiteY2-116" fmla="*/ 8056 h 1495965"/>
                <a:gd name="connsiteX3-117" fmla="*/ 1044405 w 1721896"/>
                <a:gd name="connsiteY3-118" fmla="*/ 10069 h 1495965"/>
                <a:gd name="connsiteX4-119" fmla="*/ 1598243 w 1721896"/>
                <a:gd name="connsiteY4-120" fmla="*/ 323776 h 1495965"/>
                <a:gd name="connsiteX5-121" fmla="*/ 1636674 w 1721896"/>
                <a:gd name="connsiteY5-122" fmla="*/ 383872 h 1495965"/>
                <a:gd name="connsiteX6-123" fmla="*/ 1721434 w 1721896"/>
                <a:gd name="connsiteY6-124" fmla="*/ 1418112 h 1495965"/>
                <a:gd name="connsiteX7-125" fmla="*/ 1686522 w 1721896"/>
                <a:gd name="connsiteY7-126" fmla="*/ 1488592 h 1495965"/>
                <a:gd name="connsiteX8-127" fmla="*/ 1607936 w 1721896"/>
                <a:gd name="connsiteY8-128" fmla="*/ 1490685 h 1495965"/>
                <a:gd name="connsiteX9-129" fmla="*/ 38670 w 1721896"/>
                <a:gd name="connsiteY9-130" fmla="*/ 601817 h 1495965"/>
                <a:gd name="connsiteX10-131" fmla="*/ 26 w 1721896"/>
                <a:gd name="connsiteY10-132" fmla="*/ 533323 h 1495965"/>
                <a:gd name="connsiteX0-133" fmla="*/ 26 w 1721896"/>
                <a:gd name="connsiteY0-134" fmla="*/ 533323 h 1495965"/>
                <a:gd name="connsiteX1-135" fmla="*/ 42483 w 1721896"/>
                <a:gd name="connsiteY1-136" fmla="*/ 467160 h 1495965"/>
                <a:gd name="connsiteX2-137" fmla="*/ 973106 w 1721896"/>
                <a:gd name="connsiteY2-138" fmla="*/ 8056 h 1495965"/>
                <a:gd name="connsiteX3-139" fmla="*/ 1044405 w 1721896"/>
                <a:gd name="connsiteY3-140" fmla="*/ 10069 h 1495965"/>
                <a:gd name="connsiteX4-141" fmla="*/ 1598243 w 1721896"/>
                <a:gd name="connsiteY4-142" fmla="*/ 323776 h 1495965"/>
                <a:gd name="connsiteX5-143" fmla="*/ 1636674 w 1721896"/>
                <a:gd name="connsiteY5-144" fmla="*/ 383872 h 1495965"/>
                <a:gd name="connsiteX6-145" fmla="*/ 1721434 w 1721896"/>
                <a:gd name="connsiteY6-146" fmla="*/ 1418112 h 1495965"/>
                <a:gd name="connsiteX7-147" fmla="*/ 1686522 w 1721896"/>
                <a:gd name="connsiteY7-148" fmla="*/ 1488592 h 1495965"/>
                <a:gd name="connsiteX8-149" fmla="*/ 1607936 w 1721896"/>
                <a:gd name="connsiteY8-150" fmla="*/ 1490685 h 1495965"/>
                <a:gd name="connsiteX9-151" fmla="*/ 38670 w 1721896"/>
                <a:gd name="connsiteY9-152" fmla="*/ 601817 h 1495965"/>
                <a:gd name="connsiteX10-153" fmla="*/ 26 w 1721896"/>
                <a:gd name="connsiteY10-154" fmla="*/ 533323 h 1495965"/>
                <a:gd name="connsiteX0-155" fmla="*/ 26 w 1721896"/>
                <a:gd name="connsiteY0-156" fmla="*/ 533323 h 1495965"/>
                <a:gd name="connsiteX1-157" fmla="*/ 42483 w 1721896"/>
                <a:gd name="connsiteY1-158" fmla="*/ 467160 h 1495965"/>
                <a:gd name="connsiteX2-159" fmla="*/ 973106 w 1721896"/>
                <a:gd name="connsiteY2-160" fmla="*/ 8056 h 1495965"/>
                <a:gd name="connsiteX3-161" fmla="*/ 1044405 w 1721896"/>
                <a:gd name="connsiteY3-162" fmla="*/ 10069 h 1495965"/>
                <a:gd name="connsiteX4-163" fmla="*/ 1598243 w 1721896"/>
                <a:gd name="connsiteY4-164" fmla="*/ 323776 h 1495965"/>
                <a:gd name="connsiteX5-165" fmla="*/ 1636674 w 1721896"/>
                <a:gd name="connsiteY5-166" fmla="*/ 383872 h 1495965"/>
                <a:gd name="connsiteX6-167" fmla="*/ 1721434 w 1721896"/>
                <a:gd name="connsiteY6-168" fmla="*/ 1418112 h 1495965"/>
                <a:gd name="connsiteX7-169" fmla="*/ 1686522 w 1721896"/>
                <a:gd name="connsiteY7-170" fmla="*/ 1488592 h 1495965"/>
                <a:gd name="connsiteX8-171" fmla="*/ 1607936 w 1721896"/>
                <a:gd name="connsiteY8-172" fmla="*/ 1490685 h 1495965"/>
                <a:gd name="connsiteX9-173" fmla="*/ 38670 w 1721896"/>
                <a:gd name="connsiteY9-174" fmla="*/ 601817 h 1495965"/>
                <a:gd name="connsiteX10-175" fmla="*/ 26 w 1721896"/>
                <a:gd name="connsiteY10-176" fmla="*/ 533323 h 1495965"/>
                <a:gd name="connsiteX0-177" fmla="*/ 26 w 1721896"/>
                <a:gd name="connsiteY0-178" fmla="*/ 533323 h 1495965"/>
                <a:gd name="connsiteX1-179" fmla="*/ 42483 w 1721896"/>
                <a:gd name="connsiteY1-180" fmla="*/ 467160 h 1495965"/>
                <a:gd name="connsiteX2-181" fmla="*/ 973106 w 1721896"/>
                <a:gd name="connsiteY2-182" fmla="*/ 8056 h 1495965"/>
                <a:gd name="connsiteX3-183" fmla="*/ 1044405 w 1721896"/>
                <a:gd name="connsiteY3-184" fmla="*/ 10069 h 1495965"/>
                <a:gd name="connsiteX4-185" fmla="*/ 1598243 w 1721896"/>
                <a:gd name="connsiteY4-186" fmla="*/ 323776 h 1495965"/>
                <a:gd name="connsiteX5-187" fmla="*/ 1636674 w 1721896"/>
                <a:gd name="connsiteY5-188" fmla="*/ 383872 h 1495965"/>
                <a:gd name="connsiteX6-189" fmla="*/ 1721434 w 1721896"/>
                <a:gd name="connsiteY6-190" fmla="*/ 1418112 h 1495965"/>
                <a:gd name="connsiteX7-191" fmla="*/ 1686522 w 1721896"/>
                <a:gd name="connsiteY7-192" fmla="*/ 1488592 h 1495965"/>
                <a:gd name="connsiteX8-193" fmla="*/ 1607936 w 1721896"/>
                <a:gd name="connsiteY8-194" fmla="*/ 1490685 h 1495965"/>
                <a:gd name="connsiteX9-195" fmla="*/ 38670 w 1721896"/>
                <a:gd name="connsiteY9-196" fmla="*/ 601817 h 1495965"/>
                <a:gd name="connsiteX10-197" fmla="*/ 26 w 1721896"/>
                <a:gd name="connsiteY10-198" fmla="*/ 533323 h 1495965"/>
                <a:gd name="connsiteX0-199" fmla="*/ 26 w 1721474"/>
                <a:gd name="connsiteY0-200" fmla="*/ 533323 h 1495965"/>
                <a:gd name="connsiteX1-201" fmla="*/ 42483 w 1721474"/>
                <a:gd name="connsiteY1-202" fmla="*/ 467160 h 1495965"/>
                <a:gd name="connsiteX2-203" fmla="*/ 973106 w 1721474"/>
                <a:gd name="connsiteY2-204" fmla="*/ 8056 h 1495965"/>
                <a:gd name="connsiteX3-205" fmla="*/ 1044405 w 1721474"/>
                <a:gd name="connsiteY3-206" fmla="*/ 10069 h 1495965"/>
                <a:gd name="connsiteX4-207" fmla="*/ 1598243 w 1721474"/>
                <a:gd name="connsiteY4-208" fmla="*/ 323776 h 1495965"/>
                <a:gd name="connsiteX5-209" fmla="*/ 1636674 w 1721474"/>
                <a:gd name="connsiteY5-210" fmla="*/ 383872 h 1495965"/>
                <a:gd name="connsiteX6-211" fmla="*/ 1721434 w 1721474"/>
                <a:gd name="connsiteY6-212" fmla="*/ 1418112 h 1495965"/>
                <a:gd name="connsiteX7-213" fmla="*/ 1686522 w 1721474"/>
                <a:gd name="connsiteY7-214" fmla="*/ 1488592 h 1495965"/>
                <a:gd name="connsiteX8-215" fmla="*/ 1607936 w 1721474"/>
                <a:gd name="connsiteY8-216" fmla="*/ 1490685 h 1495965"/>
                <a:gd name="connsiteX9-217" fmla="*/ 38670 w 1721474"/>
                <a:gd name="connsiteY9-218" fmla="*/ 601817 h 1495965"/>
                <a:gd name="connsiteX10-219" fmla="*/ 26 w 1721474"/>
                <a:gd name="connsiteY10-220" fmla="*/ 533323 h 1495965"/>
                <a:gd name="connsiteX0-221" fmla="*/ 26 w 1721434"/>
                <a:gd name="connsiteY0-222" fmla="*/ 533323 h 1495965"/>
                <a:gd name="connsiteX1-223" fmla="*/ 42483 w 1721434"/>
                <a:gd name="connsiteY1-224" fmla="*/ 467160 h 1495965"/>
                <a:gd name="connsiteX2-225" fmla="*/ 973106 w 1721434"/>
                <a:gd name="connsiteY2-226" fmla="*/ 8056 h 1495965"/>
                <a:gd name="connsiteX3-227" fmla="*/ 1044405 w 1721434"/>
                <a:gd name="connsiteY3-228" fmla="*/ 10069 h 1495965"/>
                <a:gd name="connsiteX4-229" fmla="*/ 1598243 w 1721434"/>
                <a:gd name="connsiteY4-230" fmla="*/ 323776 h 1495965"/>
                <a:gd name="connsiteX5-231" fmla="*/ 1636674 w 1721434"/>
                <a:gd name="connsiteY5-232" fmla="*/ 383872 h 1495965"/>
                <a:gd name="connsiteX6-233" fmla="*/ 1721434 w 1721434"/>
                <a:gd name="connsiteY6-234" fmla="*/ 1418112 h 1495965"/>
                <a:gd name="connsiteX7-235" fmla="*/ 1686522 w 1721434"/>
                <a:gd name="connsiteY7-236" fmla="*/ 1488592 h 1495965"/>
                <a:gd name="connsiteX8-237" fmla="*/ 1607936 w 1721434"/>
                <a:gd name="connsiteY8-238" fmla="*/ 1490685 h 1495965"/>
                <a:gd name="connsiteX9-239" fmla="*/ 38670 w 1721434"/>
                <a:gd name="connsiteY9-240" fmla="*/ 601817 h 1495965"/>
                <a:gd name="connsiteX10-241" fmla="*/ 26 w 1721434"/>
                <a:gd name="connsiteY10-242" fmla="*/ 533323 h 1495965"/>
                <a:gd name="connsiteX0-243" fmla="*/ 26 w 1721492"/>
                <a:gd name="connsiteY0-244" fmla="*/ 533323 h 1495965"/>
                <a:gd name="connsiteX1-245" fmla="*/ 42483 w 1721492"/>
                <a:gd name="connsiteY1-246" fmla="*/ 467160 h 1495965"/>
                <a:gd name="connsiteX2-247" fmla="*/ 973106 w 1721492"/>
                <a:gd name="connsiteY2-248" fmla="*/ 8056 h 1495965"/>
                <a:gd name="connsiteX3-249" fmla="*/ 1044405 w 1721492"/>
                <a:gd name="connsiteY3-250" fmla="*/ 10069 h 1495965"/>
                <a:gd name="connsiteX4-251" fmla="*/ 1598243 w 1721492"/>
                <a:gd name="connsiteY4-252" fmla="*/ 323776 h 1495965"/>
                <a:gd name="connsiteX5-253" fmla="*/ 1636674 w 1721492"/>
                <a:gd name="connsiteY5-254" fmla="*/ 383872 h 1495965"/>
                <a:gd name="connsiteX6-255" fmla="*/ 1721434 w 1721492"/>
                <a:gd name="connsiteY6-256" fmla="*/ 1418112 h 1495965"/>
                <a:gd name="connsiteX7-257" fmla="*/ 1686522 w 1721492"/>
                <a:gd name="connsiteY7-258" fmla="*/ 1488592 h 1495965"/>
                <a:gd name="connsiteX8-259" fmla="*/ 1607936 w 1721492"/>
                <a:gd name="connsiteY8-260" fmla="*/ 1490685 h 1495965"/>
                <a:gd name="connsiteX9-261" fmla="*/ 38670 w 1721492"/>
                <a:gd name="connsiteY9-262" fmla="*/ 601817 h 1495965"/>
                <a:gd name="connsiteX10-263" fmla="*/ 26 w 1721492"/>
                <a:gd name="connsiteY10-264" fmla="*/ 533323 h 1495965"/>
                <a:gd name="connsiteX0-265" fmla="*/ 26 w 1721649"/>
                <a:gd name="connsiteY0-266" fmla="*/ 533323 h 1495965"/>
                <a:gd name="connsiteX1-267" fmla="*/ 42483 w 1721649"/>
                <a:gd name="connsiteY1-268" fmla="*/ 467160 h 1495965"/>
                <a:gd name="connsiteX2-269" fmla="*/ 973106 w 1721649"/>
                <a:gd name="connsiteY2-270" fmla="*/ 8056 h 1495965"/>
                <a:gd name="connsiteX3-271" fmla="*/ 1044405 w 1721649"/>
                <a:gd name="connsiteY3-272" fmla="*/ 10069 h 1495965"/>
                <a:gd name="connsiteX4-273" fmla="*/ 1598243 w 1721649"/>
                <a:gd name="connsiteY4-274" fmla="*/ 323776 h 1495965"/>
                <a:gd name="connsiteX5-275" fmla="*/ 1636674 w 1721649"/>
                <a:gd name="connsiteY5-276" fmla="*/ 383872 h 1495965"/>
                <a:gd name="connsiteX6-277" fmla="*/ 1721434 w 1721649"/>
                <a:gd name="connsiteY6-278" fmla="*/ 1418112 h 1495965"/>
                <a:gd name="connsiteX7-279" fmla="*/ 1686522 w 1721649"/>
                <a:gd name="connsiteY7-280" fmla="*/ 1488592 h 1495965"/>
                <a:gd name="connsiteX8-281" fmla="*/ 1607936 w 1721649"/>
                <a:gd name="connsiteY8-282" fmla="*/ 1490685 h 1495965"/>
                <a:gd name="connsiteX9-283" fmla="*/ 38670 w 1721649"/>
                <a:gd name="connsiteY9-284" fmla="*/ 601817 h 1495965"/>
                <a:gd name="connsiteX10-285" fmla="*/ 26 w 1721649"/>
                <a:gd name="connsiteY10-286" fmla="*/ 533323 h 1495965"/>
                <a:gd name="connsiteX0-287" fmla="*/ 26 w 1721649"/>
                <a:gd name="connsiteY0-288" fmla="*/ 533323 h 1495580"/>
                <a:gd name="connsiteX1-289" fmla="*/ 42483 w 1721649"/>
                <a:gd name="connsiteY1-290" fmla="*/ 467160 h 1495580"/>
                <a:gd name="connsiteX2-291" fmla="*/ 973106 w 1721649"/>
                <a:gd name="connsiteY2-292" fmla="*/ 8056 h 1495580"/>
                <a:gd name="connsiteX3-293" fmla="*/ 1044405 w 1721649"/>
                <a:gd name="connsiteY3-294" fmla="*/ 10069 h 1495580"/>
                <a:gd name="connsiteX4-295" fmla="*/ 1598243 w 1721649"/>
                <a:gd name="connsiteY4-296" fmla="*/ 323776 h 1495580"/>
                <a:gd name="connsiteX5-297" fmla="*/ 1636674 w 1721649"/>
                <a:gd name="connsiteY5-298" fmla="*/ 383872 h 1495580"/>
                <a:gd name="connsiteX6-299" fmla="*/ 1721434 w 1721649"/>
                <a:gd name="connsiteY6-300" fmla="*/ 1418112 h 1495580"/>
                <a:gd name="connsiteX7-301" fmla="*/ 1686522 w 1721649"/>
                <a:gd name="connsiteY7-302" fmla="*/ 1488592 h 1495580"/>
                <a:gd name="connsiteX8-303" fmla="*/ 1607936 w 1721649"/>
                <a:gd name="connsiteY8-304" fmla="*/ 1490685 h 1495580"/>
                <a:gd name="connsiteX9-305" fmla="*/ 38670 w 1721649"/>
                <a:gd name="connsiteY9-306" fmla="*/ 601817 h 1495580"/>
                <a:gd name="connsiteX10-307" fmla="*/ 26 w 1721649"/>
                <a:gd name="connsiteY10-308" fmla="*/ 533323 h 1495580"/>
                <a:gd name="connsiteX0-309" fmla="*/ 26 w 1721649"/>
                <a:gd name="connsiteY0-310" fmla="*/ 533323 h 1500006"/>
                <a:gd name="connsiteX1-311" fmla="*/ 42483 w 1721649"/>
                <a:gd name="connsiteY1-312" fmla="*/ 467160 h 1500006"/>
                <a:gd name="connsiteX2-313" fmla="*/ 973106 w 1721649"/>
                <a:gd name="connsiteY2-314" fmla="*/ 8056 h 1500006"/>
                <a:gd name="connsiteX3-315" fmla="*/ 1044405 w 1721649"/>
                <a:gd name="connsiteY3-316" fmla="*/ 10069 h 1500006"/>
                <a:gd name="connsiteX4-317" fmla="*/ 1598243 w 1721649"/>
                <a:gd name="connsiteY4-318" fmla="*/ 323776 h 1500006"/>
                <a:gd name="connsiteX5-319" fmla="*/ 1636674 w 1721649"/>
                <a:gd name="connsiteY5-320" fmla="*/ 383872 h 1500006"/>
                <a:gd name="connsiteX6-321" fmla="*/ 1721434 w 1721649"/>
                <a:gd name="connsiteY6-322" fmla="*/ 1418112 h 1500006"/>
                <a:gd name="connsiteX7-323" fmla="*/ 1686522 w 1721649"/>
                <a:gd name="connsiteY7-324" fmla="*/ 1488592 h 1500006"/>
                <a:gd name="connsiteX8-325" fmla="*/ 1607936 w 1721649"/>
                <a:gd name="connsiteY8-326" fmla="*/ 1490685 h 1500006"/>
                <a:gd name="connsiteX9-327" fmla="*/ 38670 w 1721649"/>
                <a:gd name="connsiteY9-328" fmla="*/ 601817 h 1500006"/>
                <a:gd name="connsiteX10-329" fmla="*/ 26 w 1721649"/>
                <a:gd name="connsiteY10-330" fmla="*/ 533323 h 1500006"/>
                <a:gd name="connsiteX0-331" fmla="*/ 26 w 1721649"/>
                <a:gd name="connsiteY0-332" fmla="*/ 533323 h 1500006"/>
                <a:gd name="connsiteX1-333" fmla="*/ 42483 w 1721649"/>
                <a:gd name="connsiteY1-334" fmla="*/ 467160 h 1500006"/>
                <a:gd name="connsiteX2-335" fmla="*/ 973106 w 1721649"/>
                <a:gd name="connsiteY2-336" fmla="*/ 8056 h 1500006"/>
                <a:gd name="connsiteX3-337" fmla="*/ 1044405 w 1721649"/>
                <a:gd name="connsiteY3-338" fmla="*/ 10069 h 1500006"/>
                <a:gd name="connsiteX4-339" fmla="*/ 1598243 w 1721649"/>
                <a:gd name="connsiteY4-340" fmla="*/ 323776 h 1500006"/>
                <a:gd name="connsiteX5-341" fmla="*/ 1636674 w 1721649"/>
                <a:gd name="connsiteY5-342" fmla="*/ 383872 h 1500006"/>
                <a:gd name="connsiteX6-343" fmla="*/ 1721434 w 1721649"/>
                <a:gd name="connsiteY6-344" fmla="*/ 1418112 h 1500006"/>
                <a:gd name="connsiteX7-345" fmla="*/ 1686522 w 1721649"/>
                <a:gd name="connsiteY7-346" fmla="*/ 1488592 h 1500006"/>
                <a:gd name="connsiteX8-347" fmla="*/ 1607936 w 1721649"/>
                <a:gd name="connsiteY8-348" fmla="*/ 1490685 h 1500006"/>
                <a:gd name="connsiteX9-349" fmla="*/ 38670 w 1721649"/>
                <a:gd name="connsiteY9-350" fmla="*/ 601817 h 1500006"/>
                <a:gd name="connsiteX10-351" fmla="*/ 26 w 1721649"/>
                <a:gd name="connsiteY10-352" fmla="*/ 533323 h 1500006"/>
                <a:gd name="connsiteX0-353" fmla="*/ 26 w 1721649"/>
                <a:gd name="connsiteY0-354" fmla="*/ 533323 h 1500006"/>
                <a:gd name="connsiteX1-355" fmla="*/ 42483 w 1721649"/>
                <a:gd name="connsiteY1-356" fmla="*/ 467160 h 1500006"/>
                <a:gd name="connsiteX2-357" fmla="*/ 973106 w 1721649"/>
                <a:gd name="connsiteY2-358" fmla="*/ 8056 h 1500006"/>
                <a:gd name="connsiteX3-359" fmla="*/ 1044405 w 1721649"/>
                <a:gd name="connsiteY3-360" fmla="*/ 10069 h 1500006"/>
                <a:gd name="connsiteX4-361" fmla="*/ 1598243 w 1721649"/>
                <a:gd name="connsiteY4-362" fmla="*/ 323776 h 1500006"/>
                <a:gd name="connsiteX5-363" fmla="*/ 1636674 w 1721649"/>
                <a:gd name="connsiteY5-364" fmla="*/ 383872 h 1500006"/>
                <a:gd name="connsiteX6-365" fmla="*/ 1721434 w 1721649"/>
                <a:gd name="connsiteY6-366" fmla="*/ 1418112 h 1500006"/>
                <a:gd name="connsiteX7-367" fmla="*/ 1686522 w 1721649"/>
                <a:gd name="connsiteY7-368" fmla="*/ 1488592 h 1500006"/>
                <a:gd name="connsiteX8-369" fmla="*/ 1607936 w 1721649"/>
                <a:gd name="connsiteY8-370" fmla="*/ 1490685 h 1500006"/>
                <a:gd name="connsiteX9-371" fmla="*/ 38670 w 1721649"/>
                <a:gd name="connsiteY9-372" fmla="*/ 601817 h 1500006"/>
                <a:gd name="connsiteX10-373" fmla="*/ 26 w 1721649"/>
                <a:gd name="connsiteY10-374" fmla="*/ 533323 h 1500006"/>
                <a:gd name="connsiteX0-375" fmla="*/ 26 w 1721649"/>
                <a:gd name="connsiteY0-376" fmla="*/ 533323 h 1500006"/>
                <a:gd name="connsiteX1-377" fmla="*/ 42483 w 1721649"/>
                <a:gd name="connsiteY1-378" fmla="*/ 467160 h 1500006"/>
                <a:gd name="connsiteX2-379" fmla="*/ 973106 w 1721649"/>
                <a:gd name="connsiteY2-380" fmla="*/ 8056 h 1500006"/>
                <a:gd name="connsiteX3-381" fmla="*/ 1044405 w 1721649"/>
                <a:gd name="connsiteY3-382" fmla="*/ 10069 h 1500006"/>
                <a:gd name="connsiteX4-383" fmla="*/ 1598243 w 1721649"/>
                <a:gd name="connsiteY4-384" fmla="*/ 323776 h 1500006"/>
                <a:gd name="connsiteX5-385" fmla="*/ 1636674 w 1721649"/>
                <a:gd name="connsiteY5-386" fmla="*/ 383872 h 1500006"/>
                <a:gd name="connsiteX6-387" fmla="*/ 1721434 w 1721649"/>
                <a:gd name="connsiteY6-388" fmla="*/ 1418112 h 1500006"/>
                <a:gd name="connsiteX7-389" fmla="*/ 1686522 w 1721649"/>
                <a:gd name="connsiteY7-390" fmla="*/ 1488592 h 1500006"/>
                <a:gd name="connsiteX8-391" fmla="*/ 1607936 w 1721649"/>
                <a:gd name="connsiteY8-392" fmla="*/ 1490685 h 1500006"/>
                <a:gd name="connsiteX9-393" fmla="*/ 38670 w 1721649"/>
                <a:gd name="connsiteY9-394" fmla="*/ 601817 h 1500006"/>
                <a:gd name="connsiteX10-395" fmla="*/ 26 w 1721649"/>
                <a:gd name="connsiteY10-396" fmla="*/ 533323 h 1500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721649" h="1500006">
                  <a:moveTo>
                    <a:pt x="26" y="533323"/>
                  </a:moveTo>
                  <a:cubicBezTo>
                    <a:pt x="789" y="506604"/>
                    <a:pt x="18511" y="478986"/>
                    <a:pt x="42483" y="467160"/>
                  </a:cubicBezTo>
                  <a:cubicBezTo>
                    <a:pt x="42483" y="467160"/>
                    <a:pt x="973106" y="8056"/>
                    <a:pt x="973106" y="8056"/>
                  </a:cubicBezTo>
                  <a:cubicBezTo>
                    <a:pt x="996206" y="-3340"/>
                    <a:pt x="1021993" y="-2625"/>
                    <a:pt x="1044405" y="10069"/>
                  </a:cubicBezTo>
                  <a:cubicBezTo>
                    <a:pt x="1044405" y="10070"/>
                    <a:pt x="1598243" y="323777"/>
                    <a:pt x="1598243" y="323776"/>
                  </a:cubicBezTo>
                  <a:cubicBezTo>
                    <a:pt x="1620655" y="336471"/>
                    <a:pt x="1634570" y="358201"/>
                    <a:pt x="1636674" y="383872"/>
                  </a:cubicBezTo>
                  <a:cubicBezTo>
                    <a:pt x="1636674" y="383873"/>
                    <a:pt x="1721434" y="1418113"/>
                    <a:pt x="1721434" y="1418112"/>
                  </a:cubicBezTo>
                  <a:cubicBezTo>
                    <a:pt x="1723617" y="1444753"/>
                    <a:pt x="1709046" y="1474201"/>
                    <a:pt x="1686522" y="1488592"/>
                  </a:cubicBezTo>
                  <a:cubicBezTo>
                    <a:pt x="1663998" y="1502986"/>
                    <a:pt x="1631195" y="1503860"/>
                    <a:pt x="1607936" y="1490685"/>
                  </a:cubicBezTo>
                  <a:cubicBezTo>
                    <a:pt x="1607936" y="1490686"/>
                    <a:pt x="38670" y="601818"/>
                    <a:pt x="38670" y="601817"/>
                  </a:cubicBezTo>
                  <a:cubicBezTo>
                    <a:pt x="15411" y="588644"/>
                    <a:pt x="-736" y="560042"/>
                    <a:pt x="26" y="533323"/>
                  </a:cubicBezTo>
                  <a:close/>
                </a:path>
              </a:pathLst>
            </a:custGeom>
            <a:gradFill>
              <a:gsLst>
                <a:gs pos="75000">
                  <a:schemeClr val="accent2">
                    <a:alpha val="100000"/>
                  </a:schemeClr>
                </a:gs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等腰三角形 48"/>
            <p:cNvSpPr/>
            <p:nvPr>
              <p:custDataLst>
                <p:tags r:id="rId24"/>
              </p:custDataLst>
            </p:nvPr>
          </p:nvSpPr>
          <p:spPr>
            <a:xfrm rot="13530463">
              <a:off x="7096" y="7468"/>
              <a:ext cx="802" cy="695"/>
            </a:xfrm>
            <a:prstGeom prst="triangle">
              <a:avLst>
                <a:gd name="adj" fmla="val 42509"/>
              </a:avLst>
            </a:prstGeom>
            <a:solidFill>
              <a:schemeClr val="accent1">
                <a:lumMod val="30000"/>
                <a:lumOff val="70000"/>
                <a:alpha val="40000"/>
              </a:schemeClr>
            </a:solidFill>
            <a:ln w="3175">
              <a:noFill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p>
              <a:pPr algn="ctr">
                <a:lnSpc>
                  <a:spcPct val="150000"/>
                </a:lnSpc>
              </a:pPr>
              <a:endParaRPr lang="zh-CN" altLang="en-US" sz="1000">
                <a:solidFill>
                  <a:schemeClr val="accent1"/>
                </a:solidFill>
              </a:endParaRPr>
            </a:p>
          </p:txBody>
        </p:sp>
        <p:sp>
          <p:nvSpPr>
            <p:cNvPr id="51" name="等腰三角形 50"/>
            <p:cNvSpPr/>
            <p:nvPr>
              <p:custDataLst>
                <p:tags r:id="rId25"/>
              </p:custDataLst>
            </p:nvPr>
          </p:nvSpPr>
          <p:spPr>
            <a:xfrm rot="17850463">
              <a:off x="6229" y="9681"/>
              <a:ext cx="802" cy="695"/>
            </a:xfrm>
            <a:prstGeom prst="triangle">
              <a:avLst>
                <a:gd name="adj" fmla="val 42509"/>
              </a:avLst>
            </a:prstGeom>
            <a:solidFill>
              <a:schemeClr val="accent2">
                <a:lumMod val="30000"/>
                <a:lumOff val="70000"/>
                <a:alpha val="40000"/>
              </a:schemeClr>
            </a:solidFill>
            <a:ln w="3175">
              <a:noFill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p>
              <a:pPr algn="ctr">
                <a:lnSpc>
                  <a:spcPct val="150000"/>
                </a:lnSpc>
              </a:pPr>
              <a:endParaRPr lang="zh-CN" altLang="en-US" sz="1000">
                <a:solidFill>
                  <a:schemeClr val="accent2"/>
                </a:solidFill>
              </a:endParaRPr>
            </a:p>
          </p:txBody>
        </p:sp>
        <p:sp>
          <p:nvSpPr>
            <p:cNvPr id="57" name="等腰三角形 56"/>
            <p:cNvSpPr/>
            <p:nvPr>
              <p:custDataLst>
                <p:tags r:id="rId26"/>
              </p:custDataLst>
            </p:nvPr>
          </p:nvSpPr>
          <p:spPr>
            <a:xfrm rot="570463">
              <a:off x="3808" y="9644"/>
              <a:ext cx="802" cy="695"/>
            </a:xfrm>
            <a:prstGeom prst="triangle">
              <a:avLst>
                <a:gd name="adj" fmla="val 42509"/>
              </a:avLst>
            </a:prstGeom>
            <a:solidFill>
              <a:schemeClr val="accent1">
                <a:lumMod val="30000"/>
                <a:lumOff val="70000"/>
                <a:alpha val="40000"/>
              </a:schemeClr>
            </a:solidFill>
            <a:ln w="3175">
              <a:noFill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p>
              <a:pPr algn="ctr">
                <a:lnSpc>
                  <a:spcPct val="150000"/>
                </a:lnSpc>
              </a:pPr>
              <a:endParaRPr lang="zh-CN" altLang="en-US" sz="1000">
                <a:solidFill>
                  <a:schemeClr val="accent1"/>
                </a:solidFill>
              </a:endParaRPr>
            </a:p>
          </p:txBody>
        </p:sp>
        <p:sp>
          <p:nvSpPr>
            <p:cNvPr id="66" name="等腰三角形 65"/>
            <p:cNvSpPr/>
            <p:nvPr>
              <p:custDataLst>
                <p:tags r:id="rId27"/>
              </p:custDataLst>
            </p:nvPr>
          </p:nvSpPr>
          <p:spPr>
            <a:xfrm rot="4890463">
              <a:off x="3127" y="7336"/>
              <a:ext cx="802" cy="695"/>
            </a:xfrm>
            <a:prstGeom prst="triangle">
              <a:avLst>
                <a:gd name="adj" fmla="val 42509"/>
              </a:avLst>
            </a:prstGeom>
            <a:solidFill>
              <a:schemeClr val="accent1">
                <a:lumMod val="30000"/>
                <a:lumOff val="70000"/>
                <a:alpha val="40000"/>
              </a:schemeClr>
            </a:solidFill>
            <a:ln w="3175">
              <a:noFill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p>
              <a:pPr algn="ctr">
                <a:lnSpc>
                  <a:spcPct val="150000"/>
                </a:lnSpc>
              </a:pPr>
              <a:endParaRPr lang="zh-CN" altLang="en-US" sz="1000">
                <a:solidFill>
                  <a:schemeClr val="accent1"/>
                </a:solidFill>
              </a:endParaRPr>
            </a:p>
          </p:txBody>
        </p:sp>
        <p:sp>
          <p:nvSpPr>
            <p:cNvPr id="54" name="椭圆 53"/>
            <p:cNvSpPr/>
            <p:nvPr>
              <p:custDataLst>
                <p:tags r:id="rId28"/>
              </p:custDataLst>
            </p:nvPr>
          </p:nvSpPr>
          <p:spPr>
            <a:xfrm>
              <a:off x="4557" y="7426"/>
              <a:ext cx="1878" cy="187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58" name="图片 23" descr="343439383331313b343532303034303bcffacadbb9dcc0ed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5169" y="8037"/>
              <a:ext cx="655" cy="655"/>
            </a:xfrm>
            <a:prstGeom prst="rect">
              <a:avLst/>
            </a:prstGeom>
          </p:spPr>
        </p:pic>
        <p:sp>
          <p:nvSpPr>
            <p:cNvPr id="69" name="矩形 68"/>
            <p:cNvSpPr/>
            <p:nvPr>
              <p:custDataLst>
                <p:tags r:id="rId32"/>
              </p:custDataLst>
            </p:nvPr>
          </p:nvSpPr>
          <p:spPr>
            <a:xfrm>
              <a:off x="5824" y="6308"/>
              <a:ext cx="1143" cy="12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b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02 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收集信息与识别要素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</p:txBody>
        </p:sp>
        <p:sp>
          <p:nvSpPr>
            <p:cNvPr id="70" name="矩形 69"/>
            <p:cNvSpPr/>
            <p:nvPr>
              <p:custDataLst>
                <p:tags r:id="rId33"/>
              </p:custDataLst>
            </p:nvPr>
          </p:nvSpPr>
          <p:spPr>
            <a:xfrm rot="20520000">
              <a:off x="6577" y="8554"/>
              <a:ext cx="1541" cy="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b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绘制连接关系图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03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</p:txBody>
        </p:sp>
        <p:sp>
          <p:nvSpPr>
            <p:cNvPr id="71" name="矩形 70"/>
            <p:cNvSpPr/>
            <p:nvPr>
              <p:custDataLst>
                <p:tags r:id="rId34"/>
              </p:custDataLst>
            </p:nvPr>
          </p:nvSpPr>
          <p:spPr>
            <a:xfrm>
              <a:off x="4974" y="9615"/>
              <a:ext cx="1536" cy="11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b" anchorCtr="0" forceAA="0" compatLnSpc="1">
              <a:noAutofit/>
            </a:bodyPr>
            <a:p>
              <a:pPr lvl="0" algn="l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   </a:t>
              </a: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04 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 </a:t>
              </a: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寻找系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统模式与杠杆点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</p:txBody>
        </p:sp>
        <p:sp>
          <p:nvSpPr>
            <p:cNvPr id="97" name="矩形 96"/>
            <p:cNvSpPr/>
            <p:nvPr>
              <p:custDataLst>
                <p:tags r:id="rId35"/>
              </p:custDataLst>
            </p:nvPr>
          </p:nvSpPr>
          <p:spPr>
            <a:xfrm rot="1080000">
              <a:off x="3447" y="6522"/>
              <a:ext cx="1585" cy="1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b">
              <a:noAutofit/>
            </a:bodyPr>
            <a:p>
              <a:pPr algn="ctr"/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</a:rPr>
                <a:t>01 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</a:endParaRPr>
            </a:p>
            <a:p>
              <a:pPr algn="ctr"/>
              <a:r>
                <a:rPr lang="zh-CN" altLang="en-US" sz="1600" b="1" kern="0" dirty="0">
                  <a:solidFill>
                    <a:schemeClr val="bg1"/>
                  </a:solidFill>
                  <a:cs typeface="+mn-lt"/>
                </a:rPr>
                <a:t>定义系统与目标</a:t>
              </a:r>
              <a:endParaRPr lang="zh-CN" altLang="en-US" sz="1600" b="1" kern="0" dirty="0">
                <a:solidFill>
                  <a:schemeClr val="bg1"/>
                </a:solidFill>
                <a:cs typeface="+mn-lt"/>
              </a:endParaRPr>
            </a:p>
          </p:txBody>
        </p:sp>
        <p:sp>
          <p:nvSpPr>
            <p:cNvPr id="103" name="矩形 102"/>
            <p:cNvSpPr/>
            <p:nvPr>
              <p:custDataLst>
                <p:tags r:id="rId36"/>
              </p:custDataLst>
            </p:nvPr>
          </p:nvSpPr>
          <p:spPr>
            <a:xfrm rot="360000">
              <a:off x="3126" y="8429"/>
              <a:ext cx="1221" cy="11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b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05 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sz="1600" b="1" kern="0" dirty="0">
                  <a:solidFill>
                    <a:schemeClr val="bg1"/>
                  </a:solidFill>
                  <a:cs typeface="+mn-lt"/>
                  <a:sym typeface="+mn-ea"/>
                </a:rPr>
                <a:t>模拟与反思</a:t>
              </a:r>
              <a:endParaRPr lang="en-US" altLang="zh-CN" sz="1600" b="1" kern="0" dirty="0">
                <a:solidFill>
                  <a:schemeClr val="bg1"/>
                </a:solidFill>
                <a:cs typeface="+mn-lt"/>
                <a:sym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401945" y="3887470"/>
            <a:ext cx="5328285" cy="2808605"/>
            <a:chOff x="2000" y="2311"/>
            <a:chExt cx="11680" cy="6744"/>
          </a:xfrm>
        </p:grpSpPr>
        <p:sp>
          <p:nvSpPr>
            <p:cNvPr id="77" name="圆角矩形 76"/>
            <p:cNvSpPr/>
            <p:nvPr>
              <p:custDataLst>
                <p:tags r:id="rId37"/>
              </p:custDataLst>
            </p:nvPr>
          </p:nvSpPr>
          <p:spPr>
            <a:xfrm>
              <a:off x="6525" y="2311"/>
              <a:ext cx="938" cy="674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圆角矩形 77"/>
            <p:cNvSpPr/>
            <p:nvPr>
              <p:custDataLst>
                <p:tags r:id="rId38"/>
              </p:custDataLst>
            </p:nvPr>
          </p:nvSpPr>
          <p:spPr>
            <a:xfrm>
              <a:off x="8299" y="2311"/>
              <a:ext cx="924" cy="674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圆角矩形 80"/>
            <p:cNvSpPr/>
            <p:nvPr>
              <p:custDataLst>
                <p:tags r:id="rId39"/>
              </p:custDataLst>
            </p:nvPr>
          </p:nvSpPr>
          <p:spPr>
            <a:xfrm>
              <a:off x="9119" y="2776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绩效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40"/>
              </p:custDataLst>
            </p:nvPr>
          </p:nvSpPr>
          <p:spPr>
            <a:xfrm>
              <a:off x="9119" y="4395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绩效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圆角矩形 86"/>
            <p:cNvSpPr/>
            <p:nvPr>
              <p:custDataLst>
                <p:tags r:id="rId41"/>
              </p:custDataLst>
            </p:nvPr>
          </p:nvSpPr>
          <p:spPr>
            <a:xfrm>
              <a:off x="9119" y="6014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绩效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圆角矩形 87"/>
            <p:cNvSpPr/>
            <p:nvPr>
              <p:custDataLst>
                <p:tags r:id="rId42"/>
              </p:custDataLst>
            </p:nvPr>
          </p:nvSpPr>
          <p:spPr>
            <a:xfrm>
              <a:off x="4390" y="2750"/>
              <a:ext cx="2252" cy="103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战略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圆角矩形 88"/>
            <p:cNvSpPr/>
            <p:nvPr>
              <p:custDataLst>
                <p:tags r:id="rId43"/>
              </p:custDataLst>
            </p:nvPr>
          </p:nvSpPr>
          <p:spPr>
            <a:xfrm>
              <a:off x="4390" y="4395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圆角矩形 90"/>
            <p:cNvSpPr/>
            <p:nvPr>
              <p:custDataLst>
                <p:tags r:id="rId44"/>
              </p:custDataLst>
            </p:nvPr>
          </p:nvSpPr>
          <p:spPr>
            <a:xfrm>
              <a:off x="4390" y="6014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右箭头 91"/>
            <p:cNvSpPr/>
            <p:nvPr>
              <p:custDataLst>
                <p:tags r:id="rId45"/>
              </p:custDataLst>
            </p:nvPr>
          </p:nvSpPr>
          <p:spPr>
            <a:xfrm>
              <a:off x="2000" y="3893"/>
              <a:ext cx="1547" cy="2747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右箭头 92"/>
            <p:cNvSpPr/>
            <p:nvPr>
              <p:custDataLst>
                <p:tags r:id="rId46"/>
              </p:custDataLst>
            </p:nvPr>
          </p:nvSpPr>
          <p:spPr>
            <a:xfrm>
              <a:off x="12133" y="3893"/>
              <a:ext cx="1547" cy="2747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文本框 93"/>
            <p:cNvSpPr txBox="1"/>
            <p:nvPr>
              <p:custDataLst>
                <p:tags r:id="rId47"/>
              </p:custDataLst>
            </p:nvPr>
          </p:nvSpPr>
          <p:spPr>
            <a:xfrm>
              <a:off x="6525" y="3393"/>
              <a:ext cx="938" cy="4654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spAutoFit/>
            </a:bodyPr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系统边界范围</a:t>
              </a:r>
              <a:endPara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>
              <p:custDataLst>
                <p:tags r:id="rId48"/>
              </p:custDataLst>
            </p:nvPr>
          </p:nvSpPr>
          <p:spPr>
            <a:xfrm>
              <a:off x="8298" y="3397"/>
              <a:ext cx="926" cy="4654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spAutoFit/>
            </a:bodyPr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系统功能目标</a:t>
              </a:r>
              <a:endPara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文本框 97"/>
            <p:cNvSpPr txBox="1"/>
            <p:nvPr>
              <p:custDataLst>
                <p:tags r:id="rId49"/>
              </p:custDataLst>
            </p:nvPr>
          </p:nvSpPr>
          <p:spPr>
            <a:xfrm>
              <a:off x="2000" y="5071"/>
              <a:ext cx="1300" cy="813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endPara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50"/>
              </p:custDataLst>
            </p:nvPr>
          </p:nvSpPr>
          <p:spPr>
            <a:xfrm>
              <a:off x="12133" y="5071"/>
              <a:ext cx="1300" cy="813"/>
            </a:xfrm>
            <a:prstGeom prst="rect">
              <a:avLst/>
            </a:prstGeom>
            <a:noFill/>
          </p:spPr>
          <p:txBody>
            <a:bodyPr wrap="square" lIns="180000" spcCol="468000" rtlCol="0" anchor="ctr" anchorCtr="0">
              <a:noAutofit/>
            </a:bodyPr>
            <a:p>
              <a:pPr algn="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</a:t>
              </a:r>
              <a:endPara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圆角矩形 99"/>
            <p:cNvSpPr/>
            <p:nvPr>
              <p:custDataLst>
                <p:tags r:id="rId51"/>
              </p:custDataLst>
            </p:nvPr>
          </p:nvSpPr>
          <p:spPr>
            <a:xfrm>
              <a:off x="9119" y="7633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绩效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圆角矩形 100"/>
            <p:cNvSpPr/>
            <p:nvPr>
              <p:custDataLst>
                <p:tags r:id="rId52"/>
              </p:custDataLst>
            </p:nvPr>
          </p:nvSpPr>
          <p:spPr>
            <a:xfrm>
              <a:off x="4390" y="7633"/>
              <a:ext cx="2252" cy="100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建立系统性思维的</a:t>
            </a:r>
            <a:r>
              <a:rPr lang="zh-CN" altLang="en-US"/>
              <a:t>方法</a:t>
            </a:r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6044565" y="772160"/>
            <a:ext cx="5266055" cy="3323590"/>
            <a:chOff x="7093" y="4222"/>
            <a:chExt cx="8293" cy="5234"/>
          </a:xfrm>
        </p:grpSpPr>
        <p:sp>
          <p:nvSpPr>
            <p:cNvPr id="50" name="文本框 49"/>
            <p:cNvSpPr txBox="1"/>
            <p:nvPr/>
          </p:nvSpPr>
          <p:spPr>
            <a:xfrm>
              <a:off x="7093" y="6813"/>
              <a:ext cx="2069" cy="531"/>
            </a:xfrm>
            <a:prstGeom prst="rect">
              <a:avLst/>
            </a:prstGeom>
            <a:noFill/>
          </p:spPr>
          <p:txBody>
            <a:bodyPr wrap="square" lIns="180000" spcCol="468000" rtlCol="0" anchor="t">
              <a:spAutoFit/>
            </a:bodyPr>
            <a:p>
              <a:pPr algn="ctr"/>
              <a:r>
                <a:rPr lang="zh-CN" altLang="en-US" sz="1600">
                  <a:sym typeface="+mn-ea"/>
                </a:rPr>
                <a:t>工作压力</a:t>
              </a:r>
              <a:endPara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8128" y="4222"/>
              <a:ext cx="7259" cy="5234"/>
              <a:chOff x="8128" y="4222"/>
              <a:chExt cx="7259" cy="5234"/>
            </a:xfrm>
          </p:grpSpPr>
          <p:cxnSp>
            <p:nvCxnSpPr>
              <p:cNvPr id="52" name="曲线连接符 51"/>
              <p:cNvCxnSpPr>
                <a:stCxn id="50" idx="0"/>
                <a:endCxn id="53" idx="1"/>
              </p:cNvCxnSpPr>
              <p:nvPr/>
            </p:nvCxnSpPr>
            <p:spPr>
              <a:xfrm rot="16200000">
                <a:off x="8171" y="4446"/>
                <a:ext cx="2325" cy="2410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53" name="文本框 52"/>
              <p:cNvSpPr txBox="1"/>
              <p:nvPr/>
            </p:nvSpPr>
            <p:spPr>
              <a:xfrm>
                <a:off x="10538" y="4222"/>
                <a:ext cx="2027" cy="531"/>
              </a:xfrm>
              <a:prstGeom prst="rect">
                <a:avLst/>
              </a:prstGeom>
              <a:noFill/>
            </p:spPr>
            <p:txBody>
              <a:bodyPr wrap="square" lIns="180000" spcCol="468000" rtlCol="0" anchor="t">
                <a:spAutoFit/>
              </a:bodyPr>
              <a:p>
                <a:pPr algn="ctr"/>
                <a:r>
                  <a:rPr lang="zh-CN" altLang="en-US" sz="1600">
                    <a:sym typeface="+mn-ea"/>
                  </a:rPr>
                  <a:t>加班时间</a:t>
                </a:r>
                <a:endParaRPr lang="zh-CN" altLang="en-US" sz="1600">
                  <a:sym typeface="+mn-ea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8400" y="5646"/>
                <a:ext cx="54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+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2812" y="5951"/>
                <a:ext cx="2029" cy="4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 sz="1600">
                    <a:sym typeface="+mn-ea"/>
                  </a:rPr>
                  <a:t>工作士气</a:t>
                </a:r>
                <a:endParaRPr lang="zh-CN" altLang="en-US" sz="1600"/>
              </a:p>
            </p:txBody>
          </p:sp>
          <p:cxnSp>
            <p:nvCxnSpPr>
              <p:cNvPr id="60" name="曲线连接符 59"/>
              <p:cNvCxnSpPr/>
              <p:nvPr/>
            </p:nvCxnSpPr>
            <p:spPr>
              <a:xfrm>
                <a:off x="12812" y="4587"/>
                <a:ext cx="1281" cy="1364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12627" y="7645"/>
                <a:ext cx="240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600">
                    <a:sym typeface="+mn-ea"/>
                  </a:rPr>
                  <a:t>工作效率降低</a:t>
                </a:r>
                <a:endParaRPr lang="zh-CN" altLang="en-US" sz="1600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9826" y="8926"/>
                <a:ext cx="2255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600">
                    <a:sym typeface="+mn-ea"/>
                  </a:rPr>
                  <a:t>工作进度更慢</a:t>
                </a:r>
                <a:endParaRPr lang="zh-CN" altLang="en-US" sz="1600"/>
              </a:p>
            </p:txBody>
          </p:sp>
          <p:cxnSp>
            <p:nvCxnSpPr>
              <p:cNvPr id="67" name="曲线连接符 66"/>
              <p:cNvCxnSpPr/>
              <p:nvPr/>
            </p:nvCxnSpPr>
            <p:spPr>
              <a:xfrm rot="5400000">
                <a:off x="12832" y="7676"/>
                <a:ext cx="829" cy="2202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68" name="曲线连接符 67"/>
              <p:cNvCxnSpPr>
                <a:stCxn id="63" idx="1"/>
                <a:endCxn id="50" idx="2"/>
              </p:cNvCxnSpPr>
              <p:nvPr/>
            </p:nvCxnSpPr>
            <p:spPr>
              <a:xfrm rot="10800000">
                <a:off x="8128" y="7344"/>
                <a:ext cx="1698" cy="1848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2" name="曲线连接符 71"/>
              <p:cNvCxnSpPr>
                <a:stCxn id="59" idx="3"/>
                <a:endCxn id="61" idx="3"/>
              </p:cNvCxnSpPr>
              <p:nvPr/>
            </p:nvCxnSpPr>
            <p:spPr>
              <a:xfrm>
                <a:off x="14841" y="6201"/>
                <a:ext cx="186" cy="1710"/>
              </a:xfrm>
              <a:prstGeom prst="curvedConnector3">
                <a:avLst>
                  <a:gd name="adj1" fmla="val 301613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73" name="文本框 72"/>
              <p:cNvSpPr txBox="1"/>
              <p:nvPr/>
            </p:nvSpPr>
            <p:spPr>
              <a:xfrm>
                <a:off x="12812" y="4943"/>
                <a:ext cx="54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-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12812" y="8416"/>
                <a:ext cx="54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+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4841" y="6927"/>
                <a:ext cx="54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+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8704" y="8003"/>
                <a:ext cx="54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+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913765" y="1127125"/>
            <a:ext cx="3949700" cy="5153025"/>
            <a:chOff x="1439" y="1775"/>
            <a:chExt cx="6220" cy="8115"/>
          </a:xfrm>
        </p:grpSpPr>
        <p:sp>
          <p:nvSpPr>
            <p:cNvPr id="95" name="任意多边形: 形状 57"/>
            <p:cNvSpPr/>
            <p:nvPr/>
          </p:nvSpPr>
          <p:spPr>
            <a:xfrm>
              <a:off x="2357" y="4600"/>
              <a:ext cx="5302" cy="5291"/>
            </a:xfrm>
            <a:custGeom>
              <a:avLst/>
              <a:gdLst>
                <a:gd name="connsiteX0" fmla="*/ 3366924 w 3366924"/>
                <a:gd name="connsiteY0" fmla="*/ 942285 h 3360063"/>
                <a:gd name="connsiteX1" fmla="*/ 3297746 w 3366924"/>
                <a:gd name="connsiteY1" fmla="*/ 1452294 h 3360063"/>
                <a:gd name="connsiteX2" fmla="*/ 2650950 w 3366924"/>
                <a:gd name="connsiteY2" fmla="*/ 1865769 h 3360063"/>
                <a:gd name="connsiteX3" fmla="*/ 2650950 w 3366924"/>
                <a:gd name="connsiteY3" fmla="*/ 2243109 h 3360063"/>
                <a:gd name="connsiteX4" fmla="*/ 1550686 w 3366924"/>
                <a:gd name="connsiteY4" fmla="*/ 3168460 h 3360063"/>
                <a:gd name="connsiteX5" fmla="*/ 941609 w 3366924"/>
                <a:gd name="connsiteY5" fmla="*/ 3357397 h 3360063"/>
                <a:gd name="connsiteX6" fmla="*/ 932814 w 3366924"/>
                <a:gd name="connsiteY6" fmla="*/ 3360064 h 3360063"/>
                <a:gd name="connsiteX7" fmla="*/ 946176 w 3366924"/>
                <a:gd name="connsiteY7" fmla="*/ 3336730 h 3360063"/>
                <a:gd name="connsiteX8" fmla="*/ 1023304 w 3366924"/>
                <a:gd name="connsiteY8" fmla="*/ 2983923 h 3360063"/>
                <a:gd name="connsiteX9" fmla="*/ 748450 w 3366924"/>
                <a:gd name="connsiteY9" fmla="*/ 2597249 h 3360063"/>
                <a:gd name="connsiteX10" fmla="*/ 245255 w 3366924"/>
                <a:gd name="connsiteY10" fmla="*/ 1906036 h 3360063"/>
                <a:gd name="connsiteX11" fmla="*/ 422853 w 3366924"/>
                <a:gd name="connsiteY11" fmla="*/ 1510562 h 3360063"/>
                <a:gd name="connsiteX12" fmla="*/ 143770 w 3366924"/>
                <a:gd name="connsiteY12" fmla="*/ 1172289 h 3360063"/>
                <a:gd name="connsiteX13" fmla="*/ 414396 w 3366924"/>
                <a:gd name="connsiteY13" fmla="*/ 797215 h 3360063"/>
                <a:gd name="connsiteX14" fmla="*/ 0 w 3366924"/>
                <a:gd name="connsiteY14" fmla="*/ 311473 h 3360063"/>
                <a:gd name="connsiteX15" fmla="*/ 215148 w 3366924"/>
                <a:gd name="connsiteY15" fmla="*/ 0 h 3360063"/>
                <a:gd name="connsiteX16" fmla="*/ 3119809 w 3366924"/>
                <a:gd name="connsiteY16" fmla="*/ 0 h 3360063"/>
                <a:gd name="connsiteX17" fmla="*/ 3236347 w 3366924"/>
                <a:gd name="connsiteY17" fmla="*/ 253871 h 3360063"/>
                <a:gd name="connsiteX18" fmla="*/ 3158373 w 3366924"/>
                <a:gd name="connsiteY18" fmla="*/ 337873 h 3360063"/>
                <a:gd name="connsiteX19" fmla="*/ 3366924 w 3366924"/>
                <a:gd name="connsiteY19" fmla="*/ 942285 h 336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366924" h="3360063">
                  <a:moveTo>
                    <a:pt x="3366924" y="942285"/>
                  </a:moveTo>
                  <a:lnTo>
                    <a:pt x="3297746" y="1452294"/>
                  </a:lnTo>
                  <a:lnTo>
                    <a:pt x="2650950" y="1865769"/>
                  </a:lnTo>
                  <a:lnTo>
                    <a:pt x="2650950" y="2243109"/>
                  </a:lnTo>
                  <a:lnTo>
                    <a:pt x="1550686" y="3168460"/>
                  </a:lnTo>
                  <a:lnTo>
                    <a:pt x="941609" y="3357397"/>
                  </a:lnTo>
                  <a:lnTo>
                    <a:pt x="932814" y="3360064"/>
                  </a:lnTo>
                  <a:lnTo>
                    <a:pt x="946176" y="3336730"/>
                  </a:lnTo>
                  <a:lnTo>
                    <a:pt x="1023304" y="2983923"/>
                  </a:lnTo>
                  <a:lnTo>
                    <a:pt x="748450" y="2597249"/>
                  </a:lnTo>
                  <a:lnTo>
                    <a:pt x="245255" y="1906036"/>
                  </a:lnTo>
                  <a:lnTo>
                    <a:pt x="422853" y="1510562"/>
                  </a:lnTo>
                  <a:lnTo>
                    <a:pt x="143770" y="1172289"/>
                  </a:lnTo>
                  <a:lnTo>
                    <a:pt x="414396" y="797215"/>
                  </a:lnTo>
                  <a:lnTo>
                    <a:pt x="0" y="311473"/>
                  </a:lnTo>
                  <a:lnTo>
                    <a:pt x="215148" y="0"/>
                  </a:lnTo>
                  <a:lnTo>
                    <a:pt x="3119809" y="0"/>
                  </a:lnTo>
                  <a:lnTo>
                    <a:pt x="3236347" y="253871"/>
                  </a:lnTo>
                  <a:lnTo>
                    <a:pt x="3158373" y="337873"/>
                  </a:lnTo>
                  <a:lnTo>
                    <a:pt x="3366924" y="94228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8" name="任意多边形: 形状 58"/>
            <p:cNvSpPr/>
            <p:nvPr/>
          </p:nvSpPr>
          <p:spPr>
            <a:xfrm>
              <a:off x="2357" y="4600"/>
              <a:ext cx="3141" cy="5255"/>
            </a:xfrm>
            <a:custGeom>
              <a:avLst/>
              <a:gdLst>
                <a:gd name="connsiteX0" fmla="*/ 1436685 w 1994512"/>
                <a:gd name="connsiteY0" fmla="*/ 1884169 h 3336729"/>
                <a:gd name="connsiteX1" fmla="*/ 1994513 w 1994512"/>
                <a:gd name="connsiteY1" fmla="*/ 2412846 h 3336729"/>
                <a:gd name="connsiteX2" fmla="*/ 946176 w 1994512"/>
                <a:gd name="connsiteY2" fmla="*/ 3336730 h 3336729"/>
                <a:gd name="connsiteX3" fmla="*/ 1023304 w 1994512"/>
                <a:gd name="connsiteY3" fmla="*/ 2983923 h 3336729"/>
                <a:gd name="connsiteX4" fmla="*/ 748450 w 1994512"/>
                <a:gd name="connsiteY4" fmla="*/ 2597249 h 3336729"/>
                <a:gd name="connsiteX5" fmla="*/ 245255 w 1994512"/>
                <a:gd name="connsiteY5" fmla="*/ 1906036 h 3336729"/>
                <a:gd name="connsiteX6" fmla="*/ 422853 w 1994512"/>
                <a:gd name="connsiteY6" fmla="*/ 1510562 h 3336729"/>
                <a:gd name="connsiteX7" fmla="*/ 143770 w 1994512"/>
                <a:gd name="connsiteY7" fmla="*/ 1172289 h 3336729"/>
                <a:gd name="connsiteX8" fmla="*/ 414396 w 1994512"/>
                <a:gd name="connsiteY8" fmla="*/ 797215 h 3336729"/>
                <a:gd name="connsiteX9" fmla="*/ 0 w 1994512"/>
                <a:gd name="connsiteY9" fmla="*/ 311473 h 3336729"/>
                <a:gd name="connsiteX10" fmla="*/ 215148 w 1994512"/>
                <a:gd name="connsiteY10" fmla="*/ 0 h 3336729"/>
                <a:gd name="connsiteX11" fmla="*/ 1605826 w 1994512"/>
                <a:gd name="connsiteY11" fmla="*/ 0 h 3336729"/>
                <a:gd name="connsiteX12" fmla="*/ 1993498 w 1994512"/>
                <a:gd name="connsiteY12" fmla="*/ 500010 h 3336729"/>
                <a:gd name="connsiteX13" fmla="*/ 1327758 w 1994512"/>
                <a:gd name="connsiteY13" fmla="*/ 917617 h 3336729"/>
                <a:gd name="connsiteX14" fmla="*/ 1925842 w 1994512"/>
                <a:gd name="connsiteY14" fmla="*/ 1505495 h 3336729"/>
                <a:gd name="connsiteX15" fmla="*/ 1436685 w 1994512"/>
                <a:gd name="connsiteY15" fmla="*/ 1884169 h 333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94512" h="3336729">
                  <a:moveTo>
                    <a:pt x="1436685" y="1884169"/>
                  </a:moveTo>
                  <a:lnTo>
                    <a:pt x="1994513" y="2412846"/>
                  </a:lnTo>
                  <a:lnTo>
                    <a:pt x="946176" y="3336730"/>
                  </a:lnTo>
                  <a:lnTo>
                    <a:pt x="1023304" y="2983923"/>
                  </a:lnTo>
                  <a:lnTo>
                    <a:pt x="748450" y="2597249"/>
                  </a:lnTo>
                  <a:lnTo>
                    <a:pt x="245255" y="1906036"/>
                  </a:lnTo>
                  <a:lnTo>
                    <a:pt x="422853" y="1510562"/>
                  </a:lnTo>
                  <a:lnTo>
                    <a:pt x="143770" y="1172289"/>
                  </a:lnTo>
                  <a:lnTo>
                    <a:pt x="414396" y="797215"/>
                  </a:lnTo>
                  <a:lnTo>
                    <a:pt x="0" y="311473"/>
                  </a:lnTo>
                  <a:lnTo>
                    <a:pt x="215148" y="0"/>
                  </a:lnTo>
                  <a:lnTo>
                    <a:pt x="1605826" y="0"/>
                  </a:lnTo>
                  <a:lnTo>
                    <a:pt x="1993498" y="500010"/>
                  </a:lnTo>
                  <a:lnTo>
                    <a:pt x="1327758" y="917617"/>
                  </a:lnTo>
                  <a:lnTo>
                    <a:pt x="1925842" y="1505495"/>
                  </a:lnTo>
                  <a:lnTo>
                    <a:pt x="1436685" y="188416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9" name="任意多边形: 形状 59"/>
            <p:cNvSpPr/>
            <p:nvPr/>
          </p:nvSpPr>
          <p:spPr>
            <a:xfrm>
              <a:off x="2696" y="1827"/>
              <a:ext cx="2190" cy="2773"/>
            </a:xfrm>
            <a:custGeom>
              <a:avLst/>
              <a:gdLst>
                <a:gd name="connsiteX0" fmla="*/ 0 w 1390678"/>
                <a:gd name="connsiteY0" fmla="*/ 1760700 h 1760700"/>
                <a:gd name="connsiteX1" fmla="*/ 241534 w 1390678"/>
                <a:gd name="connsiteY1" fmla="*/ 1411227 h 1760700"/>
                <a:gd name="connsiteX2" fmla="*/ 63935 w 1390678"/>
                <a:gd name="connsiteY2" fmla="*/ 937884 h 1760700"/>
                <a:gd name="connsiteX3" fmla="*/ 1169273 w 1390678"/>
                <a:gd name="connsiteY3" fmla="*/ 0 h 1760700"/>
                <a:gd name="connsiteX4" fmla="*/ 855009 w 1390678"/>
                <a:gd name="connsiteY4" fmla="*/ 1046153 h 1760700"/>
                <a:gd name="connsiteX5" fmla="*/ 1390679 w 1390678"/>
                <a:gd name="connsiteY5" fmla="*/ 1760700 h 1760700"/>
                <a:gd name="connsiteX6" fmla="*/ 0 w 1390678"/>
                <a:gd name="connsiteY6" fmla="*/ 1760700 h 176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0678" h="1760700">
                  <a:moveTo>
                    <a:pt x="0" y="1760700"/>
                  </a:moveTo>
                  <a:lnTo>
                    <a:pt x="241534" y="1411227"/>
                  </a:lnTo>
                  <a:lnTo>
                    <a:pt x="63935" y="937884"/>
                  </a:lnTo>
                  <a:lnTo>
                    <a:pt x="1169273" y="0"/>
                  </a:lnTo>
                  <a:lnTo>
                    <a:pt x="855009" y="1046153"/>
                  </a:lnTo>
                  <a:lnTo>
                    <a:pt x="1390679" y="1760700"/>
                  </a:lnTo>
                  <a:lnTo>
                    <a:pt x="0" y="176070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0" name="任意多边形: 形状 60"/>
            <p:cNvSpPr/>
            <p:nvPr/>
          </p:nvSpPr>
          <p:spPr>
            <a:xfrm>
              <a:off x="4042" y="1775"/>
              <a:ext cx="3228" cy="2825"/>
            </a:xfrm>
            <a:custGeom>
              <a:avLst/>
              <a:gdLst>
                <a:gd name="connsiteX0" fmla="*/ 2049653 w 2049652"/>
                <a:gd name="connsiteY0" fmla="*/ 1794034 h 1794034"/>
                <a:gd name="connsiteX1" fmla="*/ 535670 w 2049652"/>
                <a:gd name="connsiteY1" fmla="*/ 1794034 h 1794034"/>
                <a:gd name="connsiteX2" fmla="*/ 0 w 2049652"/>
                <a:gd name="connsiteY2" fmla="*/ 1079487 h 1794034"/>
                <a:gd name="connsiteX3" fmla="*/ 314264 w 2049652"/>
                <a:gd name="connsiteY3" fmla="*/ 33334 h 1794034"/>
                <a:gd name="connsiteX4" fmla="*/ 335745 w 2049652"/>
                <a:gd name="connsiteY4" fmla="*/ 0 h 1794034"/>
                <a:gd name="connsiteX5" fmla="*/ 341834 w 2049652"/>
                <a:gd name="connsiteY5" fmla="*/ 9867 h 1794034"/>
                <a:gd name="connsiteX6" fmla="*/ 551231 w 2049652"/>
                <a:gd name="connsiteY6" fmla="*/ 347740 h 1794034"/>
                <a:gd name="connsiteX7" fmla="*/ 1138320 w 2049652"/>
                <a:gd name="connsiteY7" fmla="*/ 438675 h 1794034"/>
                <a:gd name="connsiteX8" fmla="*/ 1346195 w 2049652"/>
                <a:gd name="connsiteY8" fmla="*/ 869483 h 1794034"/>
                <a:gd name="connsiteX9" fmla="*/ 1762620 w 2049652"/>
                <a:gd name="connsiteY9" fmla="*/ 1168689 h 1794034"/>
                <a:gd name="connsiteX10" fmla="*/ 2049653 w 2049652"/>
                <a:gd name="connsiteY10" fmla="*/ 1794034 h 17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49652" h="1794034">
                  <a:moveTo>
                    <a:pt x="2049653" y="1794034"/>
                  </a:moveTo>
                  <a:lnTo>
                    <a:pt x="535670" y="1794034"/>
                  </a:lnTo>
                  <a:lnTo>
                    <a:pt x="0" y="1079487"/>
                  </a:lnTo>
                  <a:lnTo>
                    <a:pt x="314264" y="33334"/>
                  </a:lnTo>
                  <a:lnTo>
                    <a:pt x="335745" y="0"/>
                  </a:lnTo>
                  <a:lnTo>
                    <a:pt x="341834" y="9867"/>
                  </a:lnTo>
                  <a:lnTo>
                    <a:pt x="551231" y="347740"/>
                  </a:lnTo>
                  <a:lnTo>
                    <a:pt x="1138320" y="438675"/>
                  </a:lnTo>
                  <a:lnTo>
                    <a:pt x="1346195" y="869483"/>
                  </a:lnTo>
                  <a:lnTo>
                    <a:pt x="1762620" y="1168689"/>
                  </a:lnTo>
                  <a:lnTo>
                    <a:pt x="2049653" y="1794034"/>
                  </a:lnTo>
                  <a:close/>
                </a:path>
              </a:pathLst>
            </a:custGeom>
            <a:solidFill>
              <a:schemeClr val="tx2"/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1" name="任意多边形: 形状 61"/>
            <p:cNvSpPr/>
            <p:nvPr/>
          </p:nvSpPr>
          <p:spPr>
            <a:xfrm>
              <a:off x="1674" y="1775"/>
              <a:ext cx="2897" cy="2825"/>
            </a:xfrm>
            <a:custGeom>
              <a:avLst/>
              <a:gdLst>
                <a:gd name="connsiteX0" fmla="*/ 1818099 w 1839579"/>
                <a:gd name="connsiteY0" fmla="*/ 33334 h 1794034"/>
                <a:gd name="connsiteX1" fmla="*/ 712761 w 1839579"/>
                <a:gd name="connsiteY1" fmla="*/ 971218 h 1794034"/>
                <a:gd name="connsiteX2" fmla="*/ 890359 w 1839579"/>
                <a:gd name="connsiteY2" fmla="*/ 1444561 h 1794034"/>
                <a:gd name="connsiteX3" fmla="*/ 648826 w 1839579"/>
                <a:gd name="connsiteY3" fmla="*/ 1794034 h 1794034"/>
                <a:gd name="connsiteX4" fmla="*/ 0 w 1839579"/>
                <a:gd name="connsiteY4" fmla="*/ 1794034 h 1794034"/>
                <a:gd name="connsiteX5" fmla="*/ 151889 w 1839579"/>
                <a:gd name="connsiteY5" fmla="*/ 1535229 h 1794034"/>
                <a:gd name="connsiteX6" fmla="*/ 321030 w 1839579"/>
                <a:gd name="connsiteY6" fmla="*/ 1377093 h 1794034"/>
                <a:gd name="connsiteX7" fmla="*/ 298365 w 1839579"/>
                <a:gd name="connsiteY7" fmla="*/ 1080154 h 1794034"/>
                <a:gd name="connsiteX8" fmla="*/ 660496 w 1839579"/>
                <a:gd name="connsiteY8" fmla="*/ 573478 h 1794034"/>
                <a:gd name="connsiteX9" fmla="*/ 1839579 w 1839579"/>
                <a:gd name="connsiteY9" fmla="*/ 0 h 1794034"/>
                <a:gd name="connsiteX10" fmla="*/ 1818099 w 1839579"/>
                <a:gd name="connsiteY10" fmla="*/ 33334 h 179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9579" h="1794034">
                  <a:moveTo>
                    <a:pt x="1818099" y="33334"/>
                  </a:moveTo>
                  <a:lnTo>
                    <a:pt x="712761" y="971218"/>
                  </a:lnTo>
                  <a:lnTo>
                    <a:pt x="890359" y="1444561"/>
                  </a:lnTo>
                  <a:lnTo>
                    <a:pt x="648826" y="1794034"/>
                  </a:lnTo>
                  <a:lnTo>
                    <a:pt x="0" y="1794034"/>
                  </a:lnTo>
                  <a:lnTo>
                    <a:pt x="151889" y="1535229"/>
                  </a:lnTo>
                  <a:lnTo>
                    <a:pt x="321030" y="1377093"/>
                  </a:lnTo>
                  <a:lnTo>
                    <a:pt x="298365" y="1080154"/>
                  </a:lnTo>
                  <a:lnTo>
                    <a:pt x="660496" y="573478"/>
                  </a:lnTo>
                  <a:lnTo>
                    <a:pt x="1839579" y="0"/>
                  </a:lnTo>
                  <a:lnTo>
                    <a:pt x="1818099" y="3333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2" name="任意多边形: 形状 62"/>
            <p:cNvSpPr/>
            <p:nvPr/>
          </p:nvSpPr>
          <p:spPr>
            <a:xfrm>
              <a:off x="1439" y="4600"/>
              <a:ext cx="2529" cy="5291"/>
            </a:xfrm>
            <a:custGeom>
              <a:avLst/>
              <a:gdLst>
                <a:gd name="connsiteX0" fmla="*/ 1605996 w 1605995"/>
                <a:gd name="connsiteY0" fmla="*/ 2983923 h 3360063"/>
                <a:gd name="connsiteX1" fmla="*/ 1528867 w 1605995"/>
                <a:gd name="connsiteY1" fmla="*/ 3336730 h 3360063"/>
                <a:gd name="connsiteX2" fmla="*/ 1515505 w 1605995"/>
                <a:gd name="connsiteY2" fmla="*/ 3360064 h 3360063"/>
                <a:gd name="connsiteX3" fmla="*/ 1406071 w 1605995"/>
                <a:gd name="connsiteY3" fmla="*/ 2926722 h 3360063"/>
                <a:gd name="connsiteX4" fmla="*/ 761135 w 1605995"/>
                <a:gd name="connsiteY4" fmla="*/ 2684851 h 3360063"/>
                <a:gd name="connsiteX5" fmla="*/ 209059 w 1605995"/>
                <a:gd name="connsiteY5" fmla="*/ 1740566 h 3360063"/>
                <a:gd name="connsiteX6" fmla="*/ 367375 w 1605995"/>
                <a:gd name="connsiteY6" fmla="*/ 1284558 h 3360063"/>
                <a:gd name="connsiteX7" fmla="*/ 209059 w 1605995"/>
                <a:gd name="connsiteY7" fmla="*/ 1217890 h 3360063"/>
                <a:gd name="connsiteX8" fmla="*/ 298196 w 1605995"/>
                <a:gd name="connsiteY8" fmla="*/ 663079 h 3360063"/>
                <a:gd name="connsiteX9" fmla="*/ 0 w 1605995"/>
                <a:gd name="connsiteY9" fmla="*/ 253871 h 3360063"/>
                <a:gd name="connsiteX10" fmla="*/ 149013 w 1605995"/>
                <a:gd name="connsiteY10" fmla="*/ 0 h 3360063"/>
                <a:gd name="connsiteX11" fmla="*/ 797839 w 1605995"/>
                <a:gd name="connsiteY11" fmla="*/ 0 h 3360063"/>
                <a:gd name="connsiteX12" fmla="*/ 582691 w 1605995"/>
                <a:gd name="connsiteY12" fmla="*/ 311473 h 3360063"/>
                <a:gd name="connsiteX13" fmla="*/ 997087 w 1605995"/>
                <a:gd name="connsiteY13" fmla="*/ 797215 h 3360063"/>
                <a:gd name="connsiteX14" fmla="*/ 726461 w 1605995"/>
                <a:gd name="connsiteY14" fmla="*/ 1172289 h 3360063"/>
                <a:gd name="connsiteX15" fmla="*/ 1005544 w 1605995"/>
                <a:gd name="connsiteY15" fmla="*/ 1510562 h 3360063"/>
                <a:gd name="connsiteX16" fmla="*/ 827946 w 1605995"/>
                <a:gd name="connsiteY16" fmla="*/ 1906036 h 3360063"/>
                <a:gd name="connsiteX17" fmla="*/ 1331141 w 1605995"/>
                <a:gd name="connsiteY17" fmla="*/ 2597249 h 3360063"/>
                <a:gd name="connsiteX18" fmla="*/ 1605996 w 1605995"/>
                <a:gd name="connsiteY18" fmla="*/ 2983923 h 336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5995" h="3360063">
                  <a:moveTo>
                    <a:pt x="1605996" y="2983923"/>
                  </a:moveTo>
                  <a:lnTo>
                    <a:pt x="1528867" y="3336730"/>
                  </a:lnTo>
                  <a:lnTo>
                    <a:pt x="1515505" y="3360064"/>
                  </a:lnTo>
                  <a:lnTo>
                    <a:pt x="1406071" y="2926722"/>
                  </a:lnTo>
                  <a:lnTo>
                    <a:pt x="761135" y="2684851"/>
                  </a:lnTo>
                  <a:lnTo>
                    <a:pt x="209059" y="1740566"/>
                  </a:lnTo>
                  <a:lnTo>
                    <a:pt x="367375" y="1284558"/>
                  </a:lnTo>
                  <a:lnTo>
                    <a:pt x="209059" y="1217890"/>
                  </a:lnTo>
                  <a:lnTo>
                    <a:pt x="298196" y="663079"/>
                  </a:lnTo>
                  <a:lnTo>
                    <a:pt x="0" y="253871"/>
                  </a:lnTo>
                  <a:lnTo>
                    <a:pt x="149013" y="0"/>
                  </a:lnTo>
                  <a:lnTo>
                    <a:pt x="797839" y="0"/>
                  </a:lnTo>
                  <a:lnTo>
                    <a:pt x="582691" y="311473"/>
                  </a:lnTo>
                  <a:lnTo>
                    <a:pt x="997087" y="797215"/>
                  </a:lnTo>
                  <a:lnTo>
                    <a:pt x="726461" y="1172289"/>
                  </a:lnTo>
                  <a:lnTo>
                    <a:pt x="1005544" y="1510562"/>
                  </a:lnTo>
                  <a:lnTo>
                    <a:pt x="827946" y="1906036"/>
                  </a:lnTo>
                  <a:lnTo>
                    <a:pt x="1331141" y="2597249"/>
                  </a:lnTo>
                  <a:lnTo>
                    <a:pt x="1605996" y="29839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824" y="3083"/>
              <a:ext cx="3427" cy="91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indent="0" algn="ctr">
                <a:spcBef>
                  <a:spcPts val="400"/>
                </a:spcBef>
                <a:spcAft>
                  <a:spcPts val="400"/>
                </a:spcAft>
              </a:pPr>
              <a:r>
                <a:rPr lang="zh-CN" altLang="en-US" sz="16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事件层（冰山之上）：</a:t>
              </a:r>
              <a:r>
                <a:rPr lang="zh-CN" altLang="en-US" sz="16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发生了什么？</a:t>
              </a:r>
              <a:endParaRPr lang="zh-CN" altLang="en-US" sz="1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2357" y="7600"/>
              <a:ext cx="4055" cy="1468"/>
            </a:xfrm>
            <a:prstGeom prst="rect">
              <a:avLst/>
            </a:prstGeom>
          </p:spPr>
          <p:txBody>
            <a:bodyPr wrap="square" lIns="91440" spcCol="0" rtlCol="0" anchor="t">
              <a:spAutoFit/>
            </a:bodyPr>
            <a:p>
              <a:pPr lvl="0" algn="ctr"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</a:pPr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心智模式层</a:t>
              </a:r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（冰山最底）：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是什么信念、价值观支撑着这些结构？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2696" y="4703"/>
              <a:ext cx="4400" cy="1307"/>
            </a:xfrm>
            <a:prstGeom prst="rect">
              <a:avLst/>
            </a:prstGeom>
          </p:spPr>
          <p:txBody>
            <a:bodyPr wrap="square" lIns="91440" spcCol="0" rtlCol="0" anchor="t">
              <a:spAutoFit/>
            </a:bodyPr>
            <a:p>
              <a:pPr lvl="0" algn="ctr"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</a:pPr>
              <a:r>
                <a:rPr lang="zh-CN" altLang="en-US" sz="16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模式趋势层（冰山之中）：</a:t>
              </a:r>
              <a:r>
                <a:rPr lang="zh-CN" altLang="en-US" sz="16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这件事是偶然还是长期模式的一部分？</a:t>
              </a:r>
              <a:endParaRPr lang="zh-CN" altLang="en-US" sz="160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96" y="6011"/>
              <a:ext cx="4360" cy="1468"/>
            </a:xfrm>
            <a:prstGeom prst="rect">
              <a:avLst/>
            </a:prstGeom>
          </p:spPr>
          <p:txBody>
            <a:bodyPr wrap="square" lIns="91440" spcCol="0" rtlCol="0" anchor="t">
              <a:spAutoFit/>
            </a:bodyPr>
            <a:p>
              <a:pPr lvl="0" algn="ctr"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</a:pPr>
              <a:r>
                <a:rPr lang="zh-CN" altLang="en-US" sz="1600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结构层（冰山之下）：</a:t>
              </a:r>
              <a:endParaRPr lang="zh-CN" altLang="en-US" sz="16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</a:pPr>
              <a:r>
                <a:rPr lang="zh-CN" altLang="en-US" sz="16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是什么规则、政策、制度导致了这种模式？</a:t>
              </a:r>
              <a:endParaRPr lang="zh-CN" altLang="en-US" sz="16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DIAGRAM_VIRTUALLY_FRAME" val="{&quot;height&quot;:220.7,&quot;left&quot;:23.35,&quot;top&quot;:89.35,&quot;width&quot;:464.05}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8"/>
  <p:tag name="KSO_WM_UNIT_ID" val="diagram20234861_1*l_h_i*1_1_8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gradient&quot;:[{&quot;brightness&quot;:0,&quot;colorType&quot;:1,&quot;foreColorIndex&quot;:5,&quot;pos&quot;:0.5199999809265137,&quot;transparency&quot;:1},{&quot;brightness&quot;:0,&quot;colorType&quot;:1,&quot;foreColorIndex&quot;:5,&quot;pos&quot;:0,&quot;transparency&quot;:0.75},{&quot;brightness&quot;:0,&quot;colorType&quot;:1,&quot;foreColorIndex&quot;:5,&quot;pos&quot;:1,&quot;transparency&quot;:0.75}],&quot;type&quot;:3},&quot;glow&quot;:{&quot;colorType&quot;:0},&quot;line&quot;:{&quot;gradient&quot;:[{&quot;brightness&quot;:0,&quot;colorType&quot;:1,&quot;foreColorIndex&quot;:5,&quot;pos&quot;:0.23999999463558197,&quot;transparency&quot;:1},{&quot;brightness&quot;:0,&quot;colorType&quot;:1,&quot;foreColorIndex&quot;:5,&quot;pos&quot;:0.9399999976158142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4861_1*l_h_i*1_1_5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861_1*l_h_f*1_1_1"/>
  <p:tag name="KSO_WM_TEMPLATE_CATEGORY" val="diagram"/>
  <p:tag name="KSO_WM_TEMPLATE_INDEX" val="20234861"/>
  <p:tag name="KSO_WM_UNIT_LAYERLEVEL" val="1_1_1"/>
  <p:tag name="KSO_WM_TAG_VERSION" val="3.0"/>
  <p:tag name="KSO_WM_UNIT_TEXT_FILL_FORE_SCHEMECOLOR_INDEX_BRIGHTNESS" val="0.25"/>
  <p:tag name="KSO_WM_DIAGRAM_GROUP_CODE" val="l1-1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TYPE" val="1"/>
  <p:tag name="KSO_WM_UNIT_PRESET_TEXT" val="单击添加文本具体内容，根据需要可酌情增减文本文字，以便观者准确理解您传达的思想。"/>
  <p:tag name="KSO_WM_UNIT_TEXT_FILL_FORE_SCHEMECOLOR_INDEX" val="1"/>
  <p:tag name="KSO_WM_UNIT_TEXT_FILL_TYPE" val="1"/>
  <p:tag name="KSO_WM_UNIT_TEXT_LAYER_COUNT" val="1"/>
  <p:tag name="KSO_WM_DIAGRAM_USE_COLOR_VALUE" val="{&quot;color_scheme&quot;:1,&quot;color_type&quot;:1,&quot;theme_color_indexes&quot;:[5,6,5,6,5,6]}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4861_1*l_h_i*1_1_6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-0.2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7"/>
  <p:tag name="KSO_WM_UNIT_ID" val="diagram20234861_1*l_h_i*1_1_7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4861_1*l_h_i*1_1_4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861_1*l_h_i*1_1_1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4861_1*l_h_i*1_1_3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861_1*l_h_i*1_1_2"/>
  <p:tag name="KSO_WM_TEMPLATE_CATEGORY" val="diagram"/>
  <p:tag name="KSO_WM_TEMPLATE_INDEX" val="202348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20.7,&quot;left&quot;:23.35,&quot;top&quot;:89.35,&quot;width&quot;:464.0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18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19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0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1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2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3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4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5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6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7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8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29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0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1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2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3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4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5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6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7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8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39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0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1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2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3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4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5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6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7.xml><?xml version="1.0" encoding="utf-8"?>
<p:tagLst xmlns:p="http://schemas.openxmlformats.org/presentationml/2006/main">
  <p:tag name="KSO_WM_DIAGRAM_VIRTUALLY_FRAME" val="{&quot;height&quot;:237.6420472440944,&quot;left&quot;:220.68314960629922,&quot;top&quot;:243.23448818897637,&quot;width&quot;:688.4748818897637}"/>
</p:tagLst>
</file>

<file path=ppt/tags/tag48.xml><?xml version="1.0" encoding="utf-8"?>
<p:tagLst xmlns:p="http://schemas.openxmlformats.org/presentationml/2006/main">
  <p:tag name="TABLE_ENDDRAG_ORIGIN_RECT" val="458*310"/>
  <p:tag name="TABLE_ENDDRAG_RECT" val="504*91*458*310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4450_1*l_h_f*1_3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输入智能图形项正文内容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1_2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.2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1_3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.25,&quot;colorType&quot;:1,&quot;foreColorIndex&quot;:5,&quot;transparency&quot;:0.10000000149011612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25"/>
  <p:tag name="KSO_WM_UNIT_LINE_FORE_SCHEMECOLOR_INDEX" val="-2"/>
  <p:tag name="KSO_WM_DIAGRAM_USE_COLOR_VALUE" val="{&quot;color_scheme&quot;:1,&quot;color_type&quot;:1,&quot;theme_color_indexes&quot;:[5,6,5,6,5,6]}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1_4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.25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4450_1*l_h_f*1_1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输入项正文具体内容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2_4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4450_1*l_h_f*1_2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输入您的智能图形项正文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2_3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,&quot;colorType&quot;:1,&quot;foreColorIndex&quot;:5,&quot;transparency&quot;:0.10000000149011612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3_4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3_2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3_3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.5,&quot;colorType&quot;:1,&quot;foreColorIndex&quot;:5,&quot;transparency&quot;:0.10000000149011612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5"/>
  <p:tag name="KSO_WM_UNIT_LINE_FORE_SCHEMECOLOR_INDEX" val="-2"/>
  <p:tag name="KSO_WM_DIAGRAM_USE_COLOR_VALUE" val="{&quot;color_scheme&quot;:1,&quot;color_type&quot;:1,&quot;theme_color_indexes&quot;:[5,6,5,6,5,6]}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3_1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x*1_3_1"/>
  <p:tag name="KSO_WM_TEMPLATE_CATEGORY" val="diagram"/>
  <p:tag name="KSO_WM_TEMPLATE_INDEX" val="20234450"/>
  <p:tag name="KSO_WM_UNIT_LAYERLEVEL" val="1_1_1"/>
  <p:tag name="KSO_WM_TAG_VERSION" val="3.0"/>
  <p:tag name="KSO_WM_UNIT_VALUE" val="100*10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5"/>
  <p:tag name="KSO_WM_UNIT_FILL_FORE_SCHEMECOLOR_INDEX_BRIGHTNESS" val="0.6"/>
  <p:tag name="KSO_WM_DIAGRAM_USE_COLOR_VALUE" val="{&quot;color_scheme&quot;:1,&quot;color_type&quot;:1,&quot;theme_color_indexes&quot;:[5,6,5,6,5,6]}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2_1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x*1_2_1"/>
  <p:tag name="KSO_WM_TEMPLATE_CATEGORY" val="diagram"/>
  <p:tag name="KSO_WM_TEMPLATE_INDEX" val="20234450"/>
  <p:tag name="KSO_WM_UNIT_LAYERLEVEL" val="1_1_1"/>
  <p:tag name="KSO_WM_TAG_VERSION" val="3.0"/>
  <p:tag name="KSO_WM_UNIT_VALUE" val="100*86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i*1_1_1"/>
  <p:tag name="KSO_WM_TEMPLATE_CATEGORY" val="diagram"/>
  <p:tag name="KSO_WM_TEMPLATE_INDEX" val="20234450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.11999999731779099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.12"/>
  <p:tag name="KSO_WM_UNIT_LINE_FORE_SCHEMECOLOR_INDEX" val="-2"/>
  <p:tag name="KSO_WM_DIAGRAM_USE_COLOR_VALUE" val="{&quot;color_scheme&quot;:1,&quot;color_type&quot;:1,&quot;theme_color_indexes&quot;:[5,6,5,6,5,6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50_1*l_h_x*1_1_1"/>
  <p:tag name="KSO_WM_TEMPLATE_CATEGORY" val="diagram"/>
  <p:tag name="KSO_WM_TEMPLATE_INDEX" val="20234450"/>
  <p:tag name="KSO_WM_UNIT_LAYERLEVEL" val="1_1_1"/>
  <p:tag name="KSO_WM_TAG_VERSION" val="3.0"/>
  <p:tag name="KSO_WM_UNIT_VALUE" val="100*91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5"/>
  <p:tag name="KSO_WM_UNIT_FILL_FORE_SCHEMECOLOR_INDEX_BRIGHTNESS" val="0.4"/>
  <p:tag name="KSO_WM_DIAGRAM_USE_COLOR_VALUE" val="{&quot;color_scheme&quot;:1,&quot;color_type&quot;:1,&quot;theme_color_indexes&quot;:[5,6,5,6,5,6]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450_1*l_h_i*1_2_2"/>
  <p:tag name="KSO_WM_TEMPLATE_CATEGORY" val="diagram"/>
  <p:tag name="KSO_WM_TEMPLATE_INDEX" val="20234450"/>
  <p:tag name="KSO_WM_UNIT_LAYERLEVEL" val="1_1_1"/>
  <p:tag name="KSO_WM_TAG_VERSION" val="3.0"/>
  <p:tag name="KSO_WM_BEAUTIFY_FLAG" val="#wm#"/>
  <p:tag name="KSO_WM_UNIT_LINE_FORE_SCHEMECOLOR_INDEX" val="5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solidLine&quot;:{&quot;brightness&quot;:0.10000000149011612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4450_1*l_h_a*1_1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4450_1*l_h_a*1_2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4450_1*l_h_a*1_3_1"/>
  <p:tag name="KSO_WM_TEMPLATE_CATEGORY" val="diagram"/>
  <p:tag name="KSO_WM_TEMPLATE_INDEX" val="20234450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71.6144104003906,&quot;left&quot;:54.775039370078744,&quot;top&quot;:142.8427947998047,&quot;width&quot;:850.474960629921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TABLE_ENDDRAG_ORIGIN_RECT" val="366*151"/>
  <p:tag name="TABLE_ENDDRAG_RECT" val="557*378*366*151"/>
</p:tagLst>
</file>

<file path=ppt/tags/tag71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2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3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4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5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7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78.xml><?xml version="1.0" encoding="utf-8"?>
<p:tagLst xmlns:p="http://schemas.openxmlformats.org/presentationml/2006/main">
  <p:tag name="KSO_WM_DIAGRAM_VIRTUALLY_FRAME" val="{&quot;height&quot;:374.8,&quot;left&quot;:51.85,&quot;top&quot;:111.45,&quot;width&quot;:870.45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24_5*l_h_i*1_3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TYPE" val="l_h_i"/>
  <p:tag name="KSO_WM_UNIT_INDEX" val="1_3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3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3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3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3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输入你的智能图形项正文"/>
  <p:tag name="KSO_WM_DIAGRAM_USE_COLOR_VALUE" val="{&quot;color_scheme&quot;:1,&quot;color_type&quot;:1,&quot;theme_color_indexes&quot;:[5,6,5,6,5,6]}"/>
</p:tagLst>
</file>

<file path=ppt/tags/tag82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83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84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85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8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87.xml><?xml version="1.0" encoding="utf-8"?>
<p:tagLst xmlns:p="http://schemas.openxmlformats.org/presentationml/2006/main">
  <p:tag name="KSO_WM_DIAGRAM_VIRTUALLY_FRAME" val="{&quot;height&quot;:374.8,&quot;left&quot;:51.85,&quot;top&quot;:111.45,&quot;width&quot;:870.45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24_5*l_h_i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TYPE" val="l_h_i"/>
  <p:tag name="KSO_WM_UNIT_INDEX" val="1_1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9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1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输入你的智能图形项正文"/>
  <p:tag name="KSO_WM_DIAGRAM_USE_COLOR_VALUE" val="{&quot;color_scheme&quot;:1,&quot;color_type&quot;:1,&quot;theme_color_indexes&quot;:[5,6,5,6,5,6]}"/>
</p:tagLst>
</file>

<file path=ppt/tags/tag91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2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3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4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5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97.xml><?xml version="1.0" encoding="utf-8"?>
<p:tagLst xmlns:p="http://schemas.openxmlformats.org/presentationml/2006/main">
  <p:tag name="KSO_WM_DIAGRAM_VIRTUALLY_FRAME" val="{&quot;height&quot;:374.8,&quot;left&quot;:51.85,&quot;top&quot;:111.45,&quot;width&quot;:870.45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24_5*l_h_i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10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文字是您思想的提炼请尽量言简意赅的阐述你的观点"/>
  <p:tag name="KSO_WM_DIAGRAM_USE_COLOR_VALUE" val="{&quot;color_scheme&quot;:1,&quot;color_type&quot;:1,&quot;theme_color_indexes&quot;:[5,6,5,6,5,6]}"/>
</p:tagLst>
</file>

<file path=ppt/tags/tag101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2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3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4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5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7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8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09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0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1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2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3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4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5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7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8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19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0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1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2.xml><?xml version="1.0" encoding="utf-8"?>
<p:tagLst xmlns:p="http://schemas.openxmlformats.org/presentationml/2006/main">
  <p:tag name="KSO_WM_DIAGRAM_VIRTUALLY_FRAME" val="{&quot;height&quot;:374.8,&quot;left&quot;:51.85,&quot;top&quot;:111.45,&quot;width&quot;:870.45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24_5*l_h_i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TYPE" val="l_h_i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12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2_1"/>
  <p:tag name="KSO_WM_DIAGRAM_MAX_ITEMCNT" val="6"/>
  <p:tag name="KSO_WM_DIAGRAM_MIN_ITEMCNT" val="2"/>
  <p:tag name="KSO_WM_DIAGRAM_VIRTUALLY_FRAME" val="{&quot;height&quot;:282.7,&quot;left&quot;:32.75,&quot;top&quot;:105.9,&quot;width&quot;:716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文字是您思想的提炼请尽量言简意赅的阐述你的观点"/>
  <p:tag name="KSO_WM_DIAGRAM_USE_COLOR_VALUE" val="{&quot;color_scheme&quot;:1,&quot;color_type&quot;:1,&quot;theme_color_indexes&quot;:[5,6,5,6,5,6]}"/>
</p:tagLst>
</file>

<file path=ppt/tags/tag126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7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8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29.xml><?xml version="1.0" encoding="utf-8"?>
<p:tagLst xmlns:p="http://schemas.openxmlformats.org/presentationml/2006/main">
  <p:tag name="KSO_WM_DIAGRAM_VIRTUALLY_FRAME" val="{&quot;height&quot;:282.7,&quot;left&quot;:32.75,&quot;top&quot;:105.9,&quot;width&quot;:716.65}"/>
</p:tagLst>
</file>

<file path=ppt/tags/tag130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1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2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3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4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5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6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7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8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3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1_1"/>
  <p:tag name="KSO_WM_DIAGRAM_MAX_ITEMCNT" val="6"/>
  <p:tag name="KSO_WM_DIAGRAM_MIN_ITEMCNT" val="2"/>
  <p:tag name="KSO_WM_DIAGRAM_VIRTUALLY_FRAME" val="{&quot;height&quot;:661,&quot;left&quot;:20.2,&quot;top&quot;:63.45,&quot;width&quot;:543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输入你的智能图形项正文"/>
  <p:tag name="KSO_WM_DIAGRAM_USE_COLOR_VALUE" val="{&quot;color_scheme&quot;:1,&quot;color_type&quot;:1,&quot;theme_color_indexes&quot;:[5,6,5,6,5,6]}"/>
</p:tagLst>
</file>

<file path=ppt/tags/tag140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1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2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3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4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5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6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7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8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49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50.xml><?xml version="1.0" encoding="utf-8"?>
<p:tagLst xmlns:p="http://schemas.openxmlformats.org/presentationml/2006/main">
  <p:tag name="KSO_WM_DIAGRAM_VIRTUALLY_FRAME" val="{&quot;height&quot;:201.65,&quot;left&quot;:280.35,&quot;top&quot;:-12.75,&quot;width&quot;:604.1}"/>
</p:tagLst>
</file>

<file path=ppt/tags/tag15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f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SUBTYPE" val="a"/>
  <p:tag name="KSO_WM_UNIT_VALUE" val="32"/>
  <p:tag name="KSO_WM_UNIT_TYPE" val="l_h_f"/>
  <p:tag name="KSO_WM_UNIT_INDEX" val="1_2_1"/>
  <p:tag name="KSO_WM_DIAGRAM_MAX_ITEMCNT" val="6"/>
  <p:tag name="KSO_WM_DIAGRAM_MIN_ITEMCNT" val="2"/>
  <p:tag name="KSO_WM_DIAGRAM_VIRTUALLY_FRAME" val="{&quot;height&quot;:661,&quot;left&quot;:20.2,&quot;top&quot;:63.45,&quot;width&quot;:543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文字是您思想的提炼请尽量言简意赅的阐述你的观点"/>
  <p:tag name="KSO_WM_DIAGRAM_USE_COLOR_VALUE" val="{&quot;color_scheme&quot;:1,&quot;color_type&quot;:1,&quot;theme_color_indexes&quot;:[5,6,5,6,5,6]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40492849_1*m_h_i*1_1_4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,&quot;colorType&quot;:2,&quot;pos&quot;:1,&quot;rgb&quot;:&quot;#f2f2f2&quot;,&quot;transparency&quot;:0},{&quot;brightness&quot;:0,&quot;colorType&quot;:2,&quot;pos&quot;:0,&quot;rgb&quot;:&quot;#d9d9d9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40492849_1*m_h_i*1_2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,&quot;colorType&quot;:2,&quot;pos&quot;:1,&quot;rgb&quot;:&quot;#f2f2f2&quot;,&quot;transparency&quot;:0},{&quot;brightness&quot;:0,&quot;colorType&quot;:2,&quot;pos&quot;:0,&quot;rgb&quot;:&quot;#d9d9d9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40492849_1*m_h_i*1_1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,&quot;colorType&quot;:2,&quot;pos&quot;:1,&quot;rgb&quot;:&quot;#f2f2f2&quot;,&quot;transparency&quot;:0},{&quot;brightness&quot;:0,&quot;colorType&quot;:2,&quot;pos&quot;:0,&quot;rgb&quot;:&quot;#d9d9d9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40492849_1*m_h_i*1_3_2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d9d9d9&quot;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40492849_1*m_h_i*1_2_2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d9d9d9&quot;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40492849_1*m_h_i*1_1_2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d9d9d9&quot;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40492849_1*m_h_f*1_1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正文，文字是思想的提炼，请言简意赅的阐述内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40492849_1*m_h_a*1_1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添加项目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40492849_1*m_h_i*1_1_3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61.xml><?xml version="1.0" encoding="utf-8"?>
<p:tagLst xmlns:p="http://schemas.openxmlformats.org/presentationml/2006/main">
  <p:tag name="KSO_WM_UNIT_VALUE" val="110*1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40492849_1*m_h_x*1_1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40492849_1*m_h_i*1_2_3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63.xml><?xml version="1.0" encoding="utf-8"?>
<p:tagLst xmlns:p="http://schemas.openxmlformats.org/presentationml/2006/main">
  <p:tag name="KSO_WM_UNIT_VALUE" val="122*1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40492849_1*m_h_x*1_2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40492849_1*m_h_i*1_3_3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65.xml><?xml version="1.0" encoding="utf-8"?>
<p:tagLst xmlns:p="http://schemas.openxmlformats.org/presentationml/2006/main">
  <p:tag name="KSO_WM_UNIT_VALUE" val="122*1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40492849_1*m_h_x*1_3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40492849_1*m_h_f*1_2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正文，文字是思想的提炼，请言简意赅阐述内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40492849_1*m_h_a*1_2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添加项目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40492849_1*m_h_f*1_3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正文，文字是思想的提炼，请言简意赅的阐述内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40492849_1*m_h_a*1_3_1"/>
  <p:tag name="KSO_WM_TEMPLATE_CATEGORY" val="diagram"/>
  <p:tag name="KSO_WM_TEMPLATE_INDEX" val="40492849"/>
  <p:tag name="KSO_WM_UNIT_LAYERLEVEL" val="1_1_1"/>
  <p:tag name="KSO_WM_TAG_VERSION" val="3.0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添加项目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40492849_1*m_i*1_1"/>
  <p:tag name="KSO_WM_TEMPLATE_CATEGORY" val="diagram"/>
  <p:tag name="KSO_WM_TEMPLATE_INDEX" val="40492849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.800000011920929,&quot;colorType&quot;:1,&quot;foreColorIndex&quot;:5,&quot;pos&quot;:1,&quot;transparency&quot;:0},{&quot;brightness&quot;:0.6000000238418579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40492849_1*m_i*1_2"/>
  <p:tag name="KSO_WM_TEMPLATE_CATEGORY" val="diagram"/>
  <p:tag name="KSO_WM_TEMPLATE_INDEX" val="40492849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.800000011920929,&quot;colorType&quot;:1,&quot;foreColorIndex&quot;:5,&quot;pos&quot;:1,&quot;transparency&quot;:0},{&quot;brightness&quot;:0.6000000238418579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40492849_1*m_i*1_3"/>
  <p:tag name="KSO_WM_TEMPLATE_CATEGORY" val="diagram"/>
  <p:tag name="KSO_WM_TEMPLATE_INDEX" val="40492849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.800000011920929,&quot;colorType&quot;:1,&quot;foreColorIndex&quot;:5,&quot;pos&quot;:1,&quot;transparency&quot;:0},{&quot;brightness&quot;:0.6000000238418579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40492849_1*m_h_i*1_3_1"/>
  <p:tag name="KSO_WM_TEMPLATE_CATEGORY" val="diagram"/>
  <p:tag name="KSO_WM_TEMPLATE_INDEX" val="4049284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213.32503937007877,&quot;left&quot;:557.45,&quot;top&quot;:308.35,&quot;width&quot;:390.3}"/>
  <p:tag name="KSO_WM_DIAGRAM_COLOR_MATCH_VALUE" val="{&quot;shape&quot;:{&quot;fill&quot;:{&quot;gradient&quot;:[{&quot;brightness&quot;:0,&quot;colorType&quot;:2,&quot;pos&quot;:1,&quot;rgb&quot;:&quot;#f2f2f2&quot;,&quot;transparency&quot;:0},{&quot;brightness&quot;:0,&quot;colorType&quot;:2,&quot;pos&quot;:0,&quot;rgb&quot;:&quot;#d9d9d9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4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75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76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77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78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79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0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1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2.xml><?xml version="1.0" encoding="utf-8"?>
<p:tagLst xmlns:p="http://schemas.openxmlformats.org/presentationml/2006/main">
  <p:tag name="KSO_WM_DIAGRAM_VIRTUALLY_FRAME" val="{&quot;height&quot;:271.5,&quot;left&quot;:299.1,&quot;top&quot;:221.9,&quot;width&quot;:543.95}"/>
</p:tagLst>
</file>

<file path=ppt/tags/tag183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4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5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6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7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8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89.xml><?xml version="1.0" encoding="utf-8"?>
<p:tagLst xmlns:p="http://schemas.openxmlformats.org/presentationml/2006/main">
  <p:tag name="KSO_WM_DIAGRAM_VIRTUALLY_FRAME" val="{&quot;height&quot;:271.5,&quot;left&quot;:299.1,&quot;top&quot;:221.9,&quot;width&quot;:543.95}"/>
</p:tagLst>
</file>

<file path=ppt/tags/tag190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1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2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3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4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5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6.xml><?xml version="1.0" encoding="utf-8"?>
<p:tagLst xmlns:p="http://schemas.openxmlformats.org/presentationml/2006/main">
  <p:tag name="KSO_WM_DIAGRAM_VIRTUALLY_FRAME" val="{&quot;height&quot;:271.5,&quot;left&quot;:299.1,&quot;top&quot;:221.9,&quot;width&quot;:543.95}"/>
</p:tagLst>
</file>

<file path=ppt/tags/tag197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8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199.xml><?xml version="1.0" encoding="utf-8"?>
<p:tagLst xmlns:p="http://schemas.openxmlformats.org/presentationml/2006/main">
  <p:tag name="KSO_WM_DIAGRAM_VIRTUALLY_FRAME" val="{&quot;height&quot;:458.54409221902023,&quot;left&quot;:56.15,&quot;top&quot;:49.755907780979804,&quot;width&quot;:850.55}"/>
</p:tagLst>
</file>

<file path=ppt/tags/tag200.xml><?xml version="1.0" encoding="utf-8"?>
<p:tagLst xmlns:p="http://schemas.openxmlformats.org/presentationml/2006/main">
  <p:tag name="KSO_WM_DIAGRAM_VIRTUALLY_FRAME" val="{&quot;height&quot;:239.95097998863702,&quot;left&quot;:11.100034059945482,&quot;top&quot;:72.84902001136297,&quot;width&quot;:562.2183923705722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1"/>
  <p:tag name="KSO_WM_UNIT_ID" val="diagram20231560_1*o_i*1_1"/>
  <p:tag name="KSO_WM_TEMPLATE_CATEGORY" val="diagram"/>
  <p:tag name="KSO_WM_TEMPLATE_INDEX" val="20231560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6"/>
  <p:tag name="KSO_WM_DIAGRAM_USE_COLOR_VALUE" val="{&quot;color_scheme&quot;:1,&quot;color_type&quot;:1,&quot;theme_color_indexes&quot;:[5,6,5,6,5,6]}"/>
</p:tagLst>
</file>

<file path=ppt/tags/tag202.xml><?xml version="1.0" encoding="utf-8"?>
<p:tagLst xmlns:p="http://schemas.openxmlformats.org/presentationml/2006/main">
  <p:tag name="KSO_WM_UNIT_COMPATIBLE" val="0"/>
  <p:tag name="KSO_WM_UNIT_DIAGRAM_ISREFERUNIT" val="0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ISCONTENTSTITLE" val="0"/>
  <p:tag name="KSO_WM_UNIT_ISNUMDGMTITLE" val="0"/>
  <p:tag name="KSO_WM_UNIT_NOCLEAR" val="0"/>
  <p:tag name="KSO_WM_UNIT_VALUE" val="10"/>
  <p:tag name="KSO_WM_UNIT_HIGHLIGHT" val="0"/>
  <p:tag name="KSO_WM_UNIT_DIAGRAM_ISNUMVISUAL" val="0"/>
  <p:tag name="KSO_WM_UNIT_TYPE" val="o_h_a"/>
  <p:tag name="KSO_WM_UNIT_INDEX" val="1_4_1"/>
  <p:tag name="KSO_WM_UNIT_ID" val="diagram20231560_1*o_h_a*1_4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PRESET_TEXT" val="单击添加标题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3.xml><?xml version="1.0" encoding="utf-8"?>
<p:tagLst xmlns:p="http://schemas.openxmlformats.org/presentationml/2006/main">
  <p:tag name="KSO_WM_UNIT_COMPATIBLE" val="0"/>
  <p:tag name="KSO_WM_UNIT_DIAGRAM_ISREFERUNIT" val="0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ISCONTENTSTITLE" val="0"/>
  <p:tag name="KSO_WM_UNIT_ISNUMDGMTITLE" val="0"/>
  <p:tag name="KSO_WM_UNIT_NOCLEAR" val="0"/>
  <p:tag name="KSO_WM_UNIT_VALUE" val="10"/>
  <p:tag name="KSO_WM_UNIT_HIGHLIGHT" val="0"/>
  <p:tag name="KSO_WM_UNIT_DIAGRAM_ISNUMVISUAL" val="0"/>
  <p:tag name="KSO_WM_UNIT_TYPE" val="o_h_a"/>
  <p:tag name="KSO_WM_UNIT_INDEX" val="1_3_1"/>
  <p:tag name="KSO_WM_UNIT_ID" val="diagram20231560_1*o_h_a*1_3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PRESET_TEXT" val="单击添加标题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4.xml><?xml version="1.0" encoding="utf-8"?>
<p:tagLst xmlns:p="http://schemas.openxmlformats.org/presentationml/2006/main">
  <p:tag name="KSO_WM_UNIT_COMPATIBLE" val="0"/>
  <p:tag name="KSO_WM_UNIT_DIAGRAM_ISREFERUNIT" val="0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ISCONTENTSTITLE" val="0"/>
  <p:tag name="KSO_WM_UNIT_ISNUMDGMTITLE" val="0"/>
  <p:tag name="KSO_WM_UNIT_NOCLEAR" val="0"/>
  <p:tag name="KSO_WM_UNIT_VALUE" val="10"/>
  <p:tag name="KSO_WM_UNIT_HIGHLIGHT" val="0"/>
  <p:tag name="KSO_WM_UNIT_DIAGRAM_ISNUMVISUAL" val="0"/>
  <p:tag name="KSO_WM_UNIT_TYPE" val="o_h_a"/>
  <p:tag name="KSO_WM_UNIT_INDEX" val="1_2_1"/>
  <p:tag name="KSO_WM_UNIT_ID" val="diagram20231560_1*o_h_a*1_2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PRESET_TEXT" val="单击添加标题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5.xml><?xml version="1.0" encoding="utf-8"?>
<p:tagLst xmlns:p="http://schemas.openxmlformats.org/presentationml/2006/main">
  <p:tag name="KSO_WM_UNIT_COMPATIBLE" val="0"/>
  <p:tag name="KSO_WM_UNIT_DIAGRAM_ISREFERUNIT" val="0"/>
  <p:tag name="KSO_WM_UNIT_TYPE" val="o_h_i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HIGHLIGHT" val="0"/>
  <p:tag name="KSO_WM_UNIT_DIAGRAM_ISNUMVISUAL" val="0"/>
  <p:tag name="KSO_WM_UNIT_INDEX" val="1_1_1"/>
  <p:tag name="KSO_WM_UNIT_ID" val="diagram20231560_1*o_h_i*1_1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6.xml><?xml version="1.0" encoding="utf-8"?>
<p:tagLst xmlns:p="http://schemas.openxmlformats.org/presentationml/2006/main">
  <p:tag name="KSO_WM_TEMPLATE_INDEX" val="20231560"/>
  <p:tag name="KSO_WM_DIAGRAM_MAX_ITEMCNT" val="4"/>
  <p:tag name="KSO_WM_DIAGRAM_COLOR_TRICK" val="1"/>
  <p:tag name="KSO_WM_UNIT_DIAGRAM_ISNUMVISUAL" val="0"/>
  <p:tag name="KSO_WM_DIAGRAM_GROUP_CODE" val="o1-1"/>
  <p:tag name="KSO_WM_DIAGRAM_COLOR_TEXT_CAN_REMOVE" val="n"/>
  <p:tag name="KSO_WM_UNIT_TYPE" val="o_h_i"/>
  <p:tag name="KSO_WM_UNIT_HIGHLIGHT" val="0"/>
  <p:tag name="KSO_WM_UNIT_COMPATIBLE" val="0"/>
  <p:tag name="KSO_WM_UNIT_DIAGRAM_ISREFERUNIT" val="0"/>
  <p:tag name="KSO_WM_UNIT_INDEX" val="1_3_1"/>
  <p:tag name="KSO_WM_UNIT_ID" val="diagram20231560_1*o_h_i*1_3_1"/>
  <p:tag name="KSO_WM_TEMPLATE_CATEGORY" val="diagram"/>
  <p:tag name="KSO_WM_UNIT_LAYERLEVEL" val="1_1_1"/>
  <p:tag name="KSO_WM_TAG_VERSION" val="3.0"/>
  <p:tag name="KSO_WM_DIAGRAM_VERSION" val="3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7.xml><?xml version="1.0" encoding="utf-8"?>
<p:tagLst xmlns:p="http://schemas.openxmlformats.org/presentationml/2006/main">
  <p:tag name="KSO_WM_UNIT_COMPATIBLE" val="0"/>
  <p:tag name="KSO_WM_UNIT_DIAGRAM_ISREFERUNIT" val="0"/>
  <p:tag name="KSO_WM_UNIT_TYPE" val="o_h_i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HIGHLIGHT" val="0"/>
  <p:tag name="KSO_WM_UNIT_DIAGRAM_ISNUMVISUAL" val="0"/>
  <p:tag name="KSO_WM_UNIT_INDEX" val="1_2_1"/>
  <p:tag name="KSO_WM_UNIT_ID" val="diagram20231560_1*o_h_i*1_2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8.xml><?xml version="1.0" encoding="utf-8"?>
<p:tagLst xmlns:p="http://schemas.openxmlformats.org/presentationml/2006/main">
  <p:tag name="KSO_WM_UNIT_COMPATIBLE" val="0"/>
  <p:tag name="KSO_WM_UNIT_DIAGRAM_ISREFERUNIT" val="0"/>
  <p:tag name="KSO_WM_UNIT_TYPE" val="o_h_i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HIGHLIGHT" val="0"/>
  <p:tag name="KSO_WM_UNIT_DIAGRAM_ISNUMVISUAL" val="0"/>
  <p:tag name="KSO_WM_UNIT_INDEX" val="1_4_1"/>
  <p:tag name="KSO_WM_UNIT_ID" val="diagram20231560_1*o_h_i*1_4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o_h_f"/>
  <p:tag name="KSO_WM_UNIT_INDEX" val="1_1_1"/>
  <p:tag name="KSO_WM_UNIT_ID" val="diagram20231560_1*o_h_f*1_1_1"/>
  <p:tag name="KSO_WM_TEMPLATE_CATEGORY" val="diagram"/>
  <p:tag name="KSO_WM_TEMPLATE_INDEX" val="20231560"/>
  <p:tag name="KSO_WM_UNIT_LAYERLEVEL" val="1_1_1"/>
  <p:tag name="KSO_WM_TAG_VERSION" val="3.0"/>
  <p:tag name="KSO_WM_DIAGRAM_GROUP_CODE" val="o1-1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"/>
  <p:tag name="KSO_WM_UNIT_TEXT_LAYER_COUNT" val="1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o_h_f"/>
  <p:tag name="KSO_WM_UNIT_INDEX" val="1_3_1"/>
  <p:tag name="KSO_WM_UNIT_ID" val="diagram20231560_1*o_h_f*1_3_1"/>
  <p:tag name="KSO_WM_TEMPLATE_CATEGORY" val="diagram"/>
  <p:tag name="KSO_WM_TEMPLATE_INDEX" val="20231560"/>
  <p:tag name="KSO_WM_UNIT_LAYERLEVEL" val="1_1_1"/>
  <p:tag name="KSO_WM_TAG_VERSION" val="3.0"/>
  <p:tag name="KSO_WM_DIAGRAM_GROUP_CODE" val="o1-1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"/>
  <p:tag name="KSO_WM_UNIT_TEXT_LAYER_COUNT" val="1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o_h_f"/>
  <p:tag name="KSO_WM_UNIT_INDEX" val="1_2_1"/>
  <p:tag name="KSO_WM_UNIT_ID" val="diagram20231560_1*o_h_f*1_2_1"/>
  <p:tag name="KSO_WM_TEMPLATE_CATEGORY" val="diagram"/>
  <p:tag name="KSO_WM_TEMPLATE_INDEX" val="20231560"/>
  <p:tag name="KSO_WM_UNIT_LAYERLEVEL" val="1_1_1"/>
  <p:tag name="KSO_WM_TAG_VERSION" val="3.0"/>
  <p:tag name="KSO_WM_DIAGRAM_GROUP_CODE" val="o1-1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"/>
  <p:tag name="KSO_WM_UNIT_TEXT_LAYER_COUNT" val="1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o_h_f"/>
  <p:tag name="KSO_WM_UNIT_INDEX" val="1_4_1"/>
  <p:tag name="KSO_WM_UNIT_ID" val="diagram20231560_1*o_h_f*1_4_1"/>
  <p:tag name="KSO_WM_TEMPLATE_CATEGORY" val="diagram"/>
  <p:tag name="KSO_WM_TEMPLATE_INDEX" val="20231560"/>
  <p:tag name="KSO_WM_UNIT_LAYERLEVEL" val="1_1_1"/>
  <p:tag name="KSO_WM_TAG_VERSION" val="3.0"/>
  <p:tag name="KSO_WM_DIAGRAM_GROUP_CODE" val="o1-1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239.95097998863702,&quot;left&quot;:11.100034059945482,&quot;top&quot;:72.84902001136297,&quot;width&quot;:562.21839237057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"/>
  <p:tag name="KSO_WM_UNIT_TEXT_LAYER_COUNT" val="1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3.xml><?xml version="1.0" encoding="utf-8"?>
<p:tagLst xmlns:p="http://schemas.openxmlformats.org/presentationml/2006/main">
  <p:tag name="KSO_WM_UNIT_COMPATIBLE" val="0"/>
  <p:tag name="KSO_WM_UNIT_DIAGRAM_ISREFERUNIT" val="0"/>
  <p:tag name="KSO_WM_TEMPLATE_INDEX" val="20231560"/>
  <p:tag name="KSO_WM_TAG_VERSION" val="3.0"/>
  <p:tag name="KSO_WM_DIAGRAM_VERSION" val="3"/>
  <p:tag name="KSO_WM_DIAGRAM_COLOR_TEXT_CAN_REMOVE" val="n"/>
  <p:tag name="KSO_WM_DIAGRAM_MAX_ITEMCNT" val="4"/>
  <p:tag name="KSO_WM_DIAGRAM_VIRTUALLY_FRAME" val="{&quot;height&quot;:239.95097998863702,&quot;left&quot;:11.100034059945482,&quot;top&quot;:72.84902001136297,&quot;width&quot;:562.2183923705722}"/>
  <p:tag name="KSO_WM_UNIT_ISCONTENTSTITLE" val="0"/>
  <p:tag name="KSO_WM_UNIT_ISNUMDGMTITLE" val="0"/>
  <p:tag name="KSO_WM_UNIT_NOCLEAR" val="0"/>
  <p:tag name="KSO_WM_UNIT_VALUE" val="10"/>
  <p:tag name="KSO_WM_UNIT_HIGHLIGHT" val="0"/>
  <p:tag name="KSO_WM_UNIT_DIAGRAM_ISNUMVISUAL" val="0"/>
  <p:tag name="KSO_WM_UNIT_TYPE" val="o_h_a"/>
  <p:tag name="KSO_WM_UNIT_INDEX" val="1_1_1"/>
  <p:tag name="KSO_WM_UNIT_ID" val="diagram20231560_1*o_h_a*1_1_1"/>
  <p:tag name="KSO_WM_TEMPLATE_CATEGORY" val="diagram"/>
  <p:tag name="KSO_WM_UNIT_LAYERLEVEL" val="1_1_1"/>
  <p:tag name="KSO_WM_DIAGRAM_GROUP_CODE" val="o1-1"/>
  <p:tag name="KSO_WM_DIAGRAM_COLOR_TRICK" val="1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0000002384185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PRESET_TEXT" val="单击添加标题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14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5246_2*l_h_f*1_3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5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5246_2*l_h_f*1_2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6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5246_2*l_h_f*1_1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项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7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5246_2*l_h_f*1_5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项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8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5246_2*l_h_f*1_6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9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5246_2*l_h_f*1_7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项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20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5246_2*l_h_f*1_4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单击此处输入项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21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5246_2*l_h_f*1_8_1"/>
  <p:tag name="KSO_WM_TEMPLATE_CATEGORY" val="diagram"/>
  <p:tag name="KSO_WM_TEMPLATE_INDEX" val="20235246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UNIT_PRESET_TEXT" val="输入项正文"/>
  <p:tag name="KSO_WM_UNIT_TEXT_FILL_FORE_SCHEMECOLOR_INDEX" val="1"/>
  <p:tag name="KSO_WM_UNIT_TEXT_FILL_TYPE" val="1"/>
  <p:tag name="KSO_WM_DIAGRAM_MAX_ITEMCNT" val="12"/>
  <p:tag name="KSO_WM_DIAGRAM_MIN_ITEMCNT" val="7"/>
  <p:tag name="KSO_WM_DIAGRAM_VIRTUALLY_FRAME" val="{&quot;height&quot;:186.1000061035157,&quot;left&quot;:45.67498779296875,&quot;top&quot;:324.4249969482422,&quot;width&quot;:523.65002441406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6600000262260437},{&quot;brightness&quot;:0,&quot;colorType&quot;:1,&quot;foreColorIndex&quot;:5,&quot;pos&quot;:0,&quot;transparency&quot;:0.620000004768371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22.xml><?xml version="1.0" encoding="utf-8"?>
<p:tagLst xmlns:p="http://schemas.openxmlformats.org/presentationml/2006/main">
  <p:tag name="KSO_WM_DIAGRAM_VIRTUALLY_FRAME" val="{&quot;height&quot;:201.4,&quot;left&quot;:520.25,&quot;top&quot;:297.9,&quot;width&quot;:403.3}"/>
</p:tagLst>
</file>

<file path=ppt/tags/tag22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3"/>
  <p:tag name="KSO_WM_UNIT_ID" val="diagram20160807_6*l_i*1_13"/>
  <p:tag name="KSO_WM_UNIT_LAYERLEVEL" val="1_1"/>
  <p:tag name="KSO_WM_DIAGRAM_GROUP_CODE" val="l1-1"/>
  <p:tag name="KSO_WM_UNIT_FILL_FORE_SCHEMECOLOR_INDEX" val="16"/>
  <p:tag name="KSO_WM_UNIT_FILL_TYPE" val="1"/>
  <p:tag name="KSO_WM_DIAGRAM_VIRTUALLY_FRAME" val="{&quot;height&quot;:201.4,&quot;left&quot;:520.25,&quot;top&quot;:297.9,&quot;width&quot;:403.3}"/>
</p:tagLst>
</file>

<file path=ppt/tags/tag22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"/>
  <p:tag name="KSO_WM_UNIT_ID" val="diagram20160807_6*l_i*1_1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2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2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3"/>
  <p:tag name="KSO_WM_UNIT_ID" val="diagram20160807_6*l_i*1_3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2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4"/>
  <p:tag name="KSO_WM_UNIT_ID" val="diagram20160807_6*l_i*1_4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2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5"/>
  <p:tag name="KSO_WM_UNIT_ID" val="diagram20160807_6*l_i*1_5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2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6"/>
  <p:tag name="KSO_WM_UNIT_ID" val="diagram20160807_6*l_i*1_6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3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7"/>
  <p:tag name="KSO_WM_UNIT_ID" val="diagram20160807_6*l_i*1_7"/>
  <p:tag name="KSO_WM_UNIT_LAYERLEVEL" val="1_1"/>
  <p:tag name="KSO_WM_DIAGRAM_GROUP_CODE" val="l1-1"/>
  <p:tag name="KSO_WM_UNIT_FILL_FORE_SCHEMECOLOR_INDEX" val="6"/>
  <p:tag name="KSO_WM_UNIT_FILL_TYPE" val="1"/>
  <p:tag name="KSO_WM_DIAGRAM_VIRTUALLY_FRAME" val="{&quot;height&quot;:201.4,&quot;left&quot;:520.25,&quot;top&quot;:297.9,&quot;width&quot;:403.3}"/>
</p:tagLst>
</file>

<file path=ppt/tags/tag23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8"/>
  <p:tag name="KSO_WM_UNIT_ID" val="diagram20160807_6*l_i*1_8"/>
  <p:tag name="KSO_WM_UNIT_LAYERLEVEL" val="1_1"/>
  <p:tag name="KSO_WM_DIAGRAM_GROUP_CODE" val="l1-1"/>
  <p:tag name="KSO_WM_UNIT_FILL_FORE_SCHEMECOLOR_INDEX" val="9"/>
  <p:tag name="KSO_WM_UNIT_FILL_TYPE" val="1"/>
  <p:tag name="KSO_WM_DIAGRAM_VIRTUALLY_FRAME" val="{&quot;height&quot;:201.4,&quot;left&quot;:520.25,&quot;top&quot;:297.9,&quot;width&quot;:403.3}"/>
</p:tagLst>
</file>

<file path=ppt/tags/tag23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9"/>
  <p:tag name="KSO_WM_UNIT_ID" val="diagram20160807_6*l_i*1_9"/>
  <p:tag name="KSO_WM_UNIT_LAYERLEVEL" val="1_1"/>
  <p:tag name="KSO_WM_DIAGRAM_GROUP_CODE" val="l1-1"/>
  <p:tag name="KSO_WM_UNIT_FILL_FORE_SCHEMECOLOR_INDEX" val="8"/>
  <p:tag name="KSO_WM_UNIT_FILL_TYPE" val="1"/>
  <p:tag name="KSO_WM_DIAGRAM_VIRTUALLY_FRAME" val="{&quot;height&quot;:201.4,&quot;left&quot;:520.25,&quot;top&quot;:297.9,&quot;width&quot;:403.3}"/>
</p:tagLst>
</file>

<file path=ppt/tags/tag23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  <p:tag name="KSO_WM_DIAGRAM_VIRTUALLY_FRAME" val="{&quot;height&quot;:201.4,&quot;left&quot;:520.25,&quot;top&quot;:297.9,&quot;width&quot;:403.3}"/>
</p:tagLst>
</file>

<file path=ppt/tags/tag23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1"/>
  <p:tag name="KSO_WM_UNIT_ID" val="diagram20160807_6*l_i*1_1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3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2"/>
  <p:tag name="KSO_WM_UNIT_ID" val="diagram20160807_6*l_i*1_12"/>
  <p:tag name="KSO_WM_UNIT_LAYERLEVEL" val="1_1"/>
  <p:tag name="KSO_WM_DIAGRAM_GROUP_CODE" val="l1-1"/>
  <p:tag name="KSO_WM_UNIT_FILL_FORE_SCHEMECOLOR_INDEX" val="10"/>
  <p:tag name="KSO_WM_UNIT_FILL_TYPE" val="1"/>
  <p:tag name="KSO_WM_DIAGRAM_VIRTUALLY_FRAME" val="{&quot;height&quot;:201.4,&quot;left&quot;:520.25,&quot;top&quot;:297.9,&quot;width&quot;:403.3}"/>
</p:tagLst>
</file>

<file path=ppt/tags/tag23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3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3_1"/>
  <p:tag name="KSO_WM_UNIT_ID" val="diagram20160807_6*l_h_f*1_3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3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5_1"/>
  <p:tag name="KSO_WM_UNIT_ID" val="diagram20160807_6*l_h_f*1_5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3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2_1"/>
  <p:tag name="KSO_WM_UNIT_ID" val="diagram20160807_6*l_h_f*1_2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4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4_1"/>
  <p:tag name="KSO_WM_UNIT_ID" val="diagram20160807_6*l_h_f*1_4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4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6_1"/>
  <p:tag name="KSO_WM_UNIT_ID" val="diagram20160807_6*l_h_f*1_6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4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24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  <p:tag name="KSO_WM_DIAGRAM_VIRTUALLY_FRAME" val="{&quot;height&quot;:201.4,&quot;left&quot;:520.25,&quot;top&quot;:297.9,&quot;width&quot;:403.3}"/>
</p:tagLst>
</file>

<file path=ppt/tags/tag24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24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3"/>
  <p:tag name="KSO_WM_UNIT_ID" val="diagram20160807_6*l_i*1_13"/>
  <p:tag name="KSO_WM_UNIT_LAYERLEVEL" val="1_1"/>
  <p:tag name="KSO_WM_DIAGRAM_GROUP_CODE" val="l1-1"/>
  <p:tag name="KSO_WM_UNIT_FILL_FORE_SCHEMECOLOR_INDEX" val="16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4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"/>
  <p:tag name="KSO_WM_UNIT_ID" val="diagram20160807_6*l_i*1_1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4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4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3"/>
  <p:tag name="KSO_WM_UNIT_ID" val="diagram20160807_6*l_i*1_3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4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4"/>
  <p:tag name="KSO_WM_UNIT_ID" val="diagram20160807_6*l_i*1_4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5"/>
  <p:tag name="KSO_WM_UNIT_ID" val="diagram20160807_6*l_i*1_5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6"/>
  <p:tag name="KSO_WM_UNIT_ID" val="diagram20160807_6*l_i*1_6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7"/>
  <p:tag name="KSO_WM_UNIT_ID" val="diagram20160807_6*l_i*1_7"/>
  <p:tag name="KSO_WM_UNIT_LAYERLEVEL" val="1_1"/>
  <p:tag name="KSO_WM_DIAGRAM_GROUP_CODE" val="l1-1"/>
  <p:tag name="KSO_WM_UNIT_FILL_FORE_SCHEMECOLOR_INDEX" val="6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8"/>
  <p:tag name="KSO_WM_UNIT_ID" val="diagram20160807_6*l_i*1_8"/>
  <p:tag name="KSO_WM_UNIT_LAYERLEVEL" val="1_1"/>
  <p:tag name="KSO_WM_DIAGRAM_GROUP_CODE" val="l1-1"/>
  <p:tag name="KSO_WM_UNIT_FILL_FORE_SCHEMECOLOR_INDEX" val="9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9"/>
  <p:tag name="KSO_WM_UNIT_ID" val="diagram20160807_6*l_i*1_9"/>
  <p:tag name="KSO_WM_UNIT_LAYERLEVEL" val="1_1"/>
  <p:tag name="KSO_WM_DIAGRAM_GROUP_CODE" val="l1-1"/>
  <p:tag name="KSO_WM_UNIT_FILL_FORE_SCHEMECOLOR_INDEX" val="8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1"/>
  <p:tag name="KSO_WM_UNIT_ID" val="diagram20160807_6*l_i*1_1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5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2"/>
  <p:tag name="KSO_WM_UNIT_ID" val="diagram20160807_6*l_i*1_12"/>
  <p:tag name="KSO_WM_UNIT_LAYERLEVEL" val="1_1"/>
  <p:tag name="KSO_WM_DIAGRAM_GROUP_CODE" val="l1-1"/>
  <p:tag name="KSO_WM_UNIT_FILL_FORE_SCHEMECOLOR_INDEX" val="10"/>
  <p:tag name="KSO_WM_UNIT_FILL_TYPE" val="1"/>
  <p:tag name="KSO_WM_DIAGRAM_VIRTUALLY_FRAME" val="{&quot;height&quot;:327.16839878146516,&quot;left&quot;:24.031342536297153,&quot;top&quot;:145.98465887698399,&quot;width&quot;:424.71408658094936}"/>
</p:tagLst>
</file>

<file path=ppt/tags/tag25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5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3_1"/>
  <p:tag name="KSO_WM_UNIT_ID" val="diagram20160807_6*l_h_f*1_3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6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5_1"/>
  <p:tag name="KSO_WM_UNIT_ID" val="diagram20160807_6*l_h_f*1_5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6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2_1"/>
  <p:tag name="KSO_WM_UNIT_ID" val="diagram20160807_6*l_h_f*1_2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6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4_1"/>
  <p:tag name="KSO_WM_UNIT_ID" val="diagram20160807_6*l_h_f*1_4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6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6_1"/>
  <p:tag name="KSO_WM_UNIT_ID" val="diagram20160807_6*l_h_f*1_6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327.16839878146516,&quot;left&quot;:24.031342536297153,&quot;top&quot;:145.98465887698399,&quot;width&quot;:424.71408658094936}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4"/>
  <p:tag name="KSO_WM_UNIT_ID" val="diagram20230320_1*q_h_i*1_2_4"/>
  <p:tag name="KSO_WM_TEMPLATE_CATEGORY" val="diagram"/>
  <p:tag name="KSO_WM_TEMPLATE_INDEX" val="2023032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4"/>
  <p:tag name="KSO_WM_DIAGRAM_MIN_ITEMCNT" val="2"/>
  <p:tag name="KSO_WM_DIAGRAM_VIRTUALLY_FRAME" val="{&quot;height&quot;:453.6847244094488,&quot;left&quot;:336.9499877929687,&quot;top&quot;:69.27078740157485,&quot;width&quot;:568.2750515771098}"/>
  <p:tag name="KSO_WM_DIAGRAM_COLOR_MATCH_VALUE" val="{&quot;shape&quot;:{&quot;fill&quot;:{&quot;gradient&quot;:[{&quot;brightness&quot;:0,&quot;colorType&quot;:1,&quot;foreColorIndex&quot;:6,&quot;pos&quot;:1,&quot;transparency&quot;:0},{&quot;brightness&quot;:0.3700000047683716,&quot;colorType&quot;:1,&quot;foreColorIndex&quot;:6,&quot;pos&quot;:0,&quot;transparency&quot;:0}],&quot;type&quot;:3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4"/>
  <p:tag name="KSO_WM_UNIT_ID" val="diagram20230320_1*q_h_i*1_1_4"/>
  <p:tag name="KSO_WM_TEMPLATE_CATEGORY" val="diagram"/>
  <p:tag name="KSO_WM_TEMPLATE_INDEX" val="2023032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4"/>
  <p:tag name="KSO_WM_DIAGRAM_MIN_ITEMCNT" val="2"/>
  <p:tag name="KSO_WM_DIAGRAM_VIRTUALLY_FRAME" val="{&quot;height&quot;:453.6847244094488,&quot;left&quot;:336.9499877929687,&quot;top&quot;:69.27078740157485,&quot;width&quot;:568.2750515771098}"/>
  <p:tag name="KSO_WM_DIAGRAM_COLOR_MATCH_VALUE" val="{&quot;shape&quot;:{&quot;fill&quot;:{&quot;gradient&quot;:[{&quot;brightness&quot;:0,&quot;colorType&quot;:1,&quot;foreColorIndex&quot;:5,&quot;pos&quot;:1,&quot;transparency&quot;:0},{&quot;brightness&quot;:0.5199999809265137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230320_1*q_h_i*1_2_2"/>
  <p:tag name="KSO_WM_TEMPLATE_CATEGORY" val="diagram"/>
  <p:tag name="KSO_WM_TEMPLATE_INDEX" val="2023032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4"/>
  <p:tag name="KSO_WM_DIAGRAM_MIN_ITEMCNT" val="2"/>
  <p:tag name="KSO_WM_DIAGRAM_VIRTUALLY_FRAME" val="{&quot;height&quot;:453.6847244094488,&quot;left&quot;:336.9499877929687,&quot;top&quot;:69.27078740157485,&quot;width&quot;:568.2750515771098}"/>
  <p:tag name="KSO_WM_DIAGRAM_COLOR_MATCH_VALUE" val="{&quot;shape&quot;:{&quot;fill&quot;:{&quot;gradient&quot;:[{&quot;brightness&quot;:0,&quot;colorType&quot;:1,&quot;foreColorIndex&quot;:6,&quot;pos&quot;:1,&quot;transparency&quot;:0},{&quot;brightness&quot;:0.4000000059604645,&quot;colorType&quot;:1,&quot;foreColorIndex&quot;:6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3"/>
  <p:tag name="KSO_WM_UNIT_ID" val="diagram20230320_1*q_h_i*1_1_3"/>
  <p:tag name="KSO_WM_TEMPLATE_CATEGORY" val="diagram"/>
  <p:tag name="KSO_WM_TEMPLATE_INDEX" val="2023032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4"/>
  <p:tag name="KSO_WM_DIAGRAM_MIN_ITEMCNT" val="2"/>
  <p:tag name="KSO_WM_DIAGRAM_VIRTUALLY_FRAME" val="{&quot;height&quot;:453.6847244094488,&quot;left&quot;:336.9499877929687,&quot;top&quot;:69.27078740157485,&quot;width&quot;:568.2750515771098}"/>
  <p:tag name="KSO_WM_DIAGRAM_COLOR_MATCH_VALUE" val="{&quot;shape&quot;:{&quot;fill&quot;:{&quot;gradient&quot;:[{&quot;brightness&quot;:0,&quot;colorType&quot;:1,&quot;foreColorIndex&quot;:5,&quot;pos&quot;:1,&quot;transparency&quot;:0},{&quot;brightness&quot;:0.5199999809265137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75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1_1"/>
  <p:tag name="KSO_WM_UNIT_ID" val="diagram20176503_6*n_h_i*1_1_1"/>
  <p:tag name="KSO_WM_UNIT_LAYERLEVEL" val="1_1_1"/>
  <p:tag name="KSO_WM_DIAGRAM_GROUP_CODE" val="n1-1"/>
  <p:tag name="KSO_WM_UNIT_FILL_FORE_SCHEMECOLOR_INDEX" val="15"/>
  <p:tag name="KSO_WM_UNIT_FILL_TYPE" val="1"/>
  <p:tag name="KSO_WM_UNIT_TEXT_FILL_FORE_SCHEMECOLOR_INDEX" val="13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76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1_2"/>
  <p:tag name="KSO_WM_UNIT_ID" val="diagram20176503_6*n_h_i*1_1_2"/>
  <p:tag name="KSO_WM_UNIT_LAYERLEVEL" val="1_1_1"/>
  <p:tag name="KSO_WM_DIAGRAM_GROUP_CODE" val="n1-1"/>
  <p:tag name="KSO_WM_UNIT_FILL_FORE_SCHEMECOLOR_INDEX" val="7"/>
  <p:tag name="KSO_WM_UNIT_FILL_TYPE" val="1"/>
  <p:tag name="KSO_WM_UNIT_TEXT_FILL_FORE_SCHEMECOLOR_INDEX" val="13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77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3_1"/>
  <p:tag name="KSO_WM_UNIT_ID" val="diagram20176503_6*n_h_i*1_3_1"/>
  <p:tag name="KSO_WM_UNIT_LAYERLEVEL" val="1_1_1"/>
  <p:tag name="KSO_WM_DIAGRAM_GROUP_CODE" val="n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78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4_1"/>
  <p:tag name="KSO_WM_UNIT_ID" val="diagram20176503_6*n_h_i*1_4_1"/>
  <p:tag name="KSO_WM_UNIT_LAYERLEVEL" val="1_1_1"/>
  <p:tag name="KSO_WM_DIAGRAM_GROUP_CODE" val="n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79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5_1"/>
  <p:tag name="KSO_WM_UNIT_ID" val="diagram20176503_6*n_h_i*1_5_1"/>
  <p:tag name="KSO_WM_UNIT_LAYERLEVEL" val="1_1_1"/>
  <p:tag name="KSO_WM_DIAGRAM_GROUP_CODE" val="n1-1"/>
  <p:tag name="KSO_WM_UNIT_FILL_FORE_SCHEMECOLOR_INDEX" val="8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80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6_1"/>
  <p:tag name="KSO_WM_UNIT_ID" val="diagram20176503_6*n_h_i*1_6_1"/>
  <p:tag name="KSO_WM_UNIT_LAYERLEVEL" val="1_1_1"/>
  <p:tag name="KSO_WM_DIAGRAM_GROUP_CODE" val="n1-1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81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7_1"/>
  <p:tag name="KSO_WM_UNIT_ID" val="diagram20176503_6*n_h_i*1_7_1"/>
  <p:tag name="KSO_WM_UNIT_LAYERLEVEL" val="1_1_1"/>
  <p:tag name="KSO_WM_DIAGRAM_GROUP_CODE" val="n1-1"/>
  <p:tag name="KSO_WM_UNIT_FILL_FORE_SCHEMECOLOR_INDEX" val="10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82.xml><?xml version="1.0" encoding="utf-8"?>
<p:tagLst xmlns:p="http://schemas.openxmlformats.org/presentationml/2006/main">
  <p:tag name="KSO_WM_TAG_VERSION" val="1.0"/>
  <p:tag name="KSO_WM_TEMPLATE_CATEGORY" val="diagram"/>
  <p:tag name="KSO_WM_TEMPLATE_INDEX" val="20176503"/>
  <p:tag name="KSO_WM_UNIT_TYPE" val="n_h_i"/>
  <p:tag name="KSO_WM_UNIT_INDEX" val="1_2_1"/>
  <p:tag name="KSO_WM_UNIT_ID" val="diagram20176503_6*n_h_i*1_2_1"/>
  <p:tag name="KSO_WM_UNIT_LAYERLEVEL" val="1_1_1"/>
  <p:tag name="KSO_WM_DIAGRAM_GROUP_CODE" val="n1-1"/>
  <p:tag name="KSO_WM_UNIT_FILL_FORE_SCHEMECOLOR_INDEX" val="9"/>
  <p:tag name="KSO_WM_UNIT_FILL_TYPE" val="1"/>
  <p:tag name="KSO_WM_UNIT_TEXT_FILL_FORE_SCHEMECOLOR_INDEX" val="2"/>
  <p:tag name="KSO_WM_UNIT_TEXT_FILL_TYPE" val="1"/>
  <p:tag name="KSO_WM_DIAGRAM_VIRTUALLY_FRAME" val="{&quot;height&quot;:196.2556895588889,&quot;left&quot;:647.4387401574803,&quot;top&quot;:275.85228346456694,&quot;width&quot;:240.64708661417325}"/>
</p:tagLst>
</file>

<file path=ppt/tags/tag283.xml><?xml version="1.0" encoding="utf-8"?>
<p:tagLst xmlns:p="http://schemas.openxmlformats.org/presentationml/2006/main">
  <p:tag name="KSO_WM_TAG_VERSION" val="1.0"/>
  <p:tag name="KSO_WM_TEMPLATE_CATEGORY" val="diagram"/>
  <p:tag name="KSO_WM_TEMPLATE_INDEX" val="20174739"/>
  <p:tag name="KSO_WM_UNIT_TYPE" val="l_h_a"/>
  <p:tag name="KSO_WM_UNIT_INDEX" val="1_4_1"/>
  <p:tag name="KSO_WM_UNIT_ID" val="diagram20174739_6*l_h_a*1_4_1"/>
  <p:tag name="KSO_WM_UNIT_LAYERLEVEL" val="1_1_1"/>
  <p:tag name="KSO_WM_UNIT_VALUE" val="9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73.2526771653543,&quot;left&quot;:147.09346456692916,&quot;top&quot;:166.63125984251968,&quot;width&quot;:673.3330708661417}"/>
</p:tagLst>
</file>

<file path=ppt/tags/tag2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86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2953_1*l_h_i*1_1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7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40492953_1*l_h_i*1_2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6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89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2953_1*l_h_i*1_1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91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40492953_1*l_h_i*1_2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6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94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2953_1*l_h_i*1_1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5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40492953_1*l_h_i*1_2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6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添加项标题"/>
</p:tagLst>
</file>

<file path=ppt/tags/tag297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2953_1*l_h_i*1_1_3"/>
  <p:tag name="KSO_WM_TEMPLATE_CATEGORY" val="diagram"/>
  <p:tag name="KSO_WM_TEMPLATE_INDEX" val="40492953"/>
  <p:tag name="KSO_WM_UNIT_LAYERLEVEL" val="1_1_1"/>
  <p:tag name="KSO_WM_TAG_VERSION" val="3.0"/>
  <p:tag name="KSO_WM_DIAGRAM_VIRTUALLY_FRAME" val="{&quot;height&quot;:318.8,&quot;left&quot;:47.85,&quot;top&quot;:145.15,&quot;width&quot;:864.3}"/>
  <p:tag name="KSO_WM_DIAGRAM_MAX_ITEMCNT" val="4"/>
  <p:tag name="KSO_WM_DIAGRAM_MIN_ITEMCNT" val="4"/>
  <p:tag name="KSO_WM_DIAGRAM_COLOR_MATCH_VALUE" val="{&quot;shape&quot;:{&quot;fill&quot;:{&quot;solid&quot;:{&quot;brightness&quot;:0.4000000059604645,&quot;colorType&quot;:1,&quot;foreColorIndex&quot;:5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8.xml><?xml version="1.0" encoding="utf-8"?>
<p:tagLst xmlns:p="http://schemas.openxmlformats.org/presentationml/2006/main">
  <p:tag name="KSO_WM_DIAGRAM_VIRTUALLY_FRAME" val="{&quot;height&quot;:201.4,&quot;left&quot;:520.25,&quot;top&quot;:297.9,&quot;width&quot;:403.3}"/>
</p:tagLst>
</file>

<file path=ppt/tags/tag29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3"/>
  <p:tag name="KSO_WM_UNIT_ID" val="diagram20160807_6*l_i*1_13"/>
  <p:tag name="KSO_WM_UNIT_LAYERLEVEL" val="1_1"/>
  <p:tag name="KSO_WM_DIAGRAM_GROUP_CODE" val="l1-1"/>
  <p:tag name="KSO_WM_UNIT_FILL_FORE_SCHEMECOLOR_INDEX" val="16"/>
  <p:tag name="KSO_WM_UNIT_FILL_TYPE" val="1"/>
  <p:tag name="KSO_WM_DIAGRAM_VIRTUALLY_FRAME" val="{&quot;height&quot;:201.4,&quot;left&quot;:520.25,&quot;top&quot;:297.9,&quot;width&quot;:403.3}"/>
</p:tagLst>
</file>

<file path=ppt/tags/tag30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"/>
  <p:tag name="KSO_WM_UNIT_ID" val="diagram20160807_6*l_i*1_1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3"/>
  <p:tag name="KSO_WM_UNIT_ID" val="diagram20160807_6*l_i*1_3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4"/>
  <p:tag name="KSO_WM_UNIT_ID" val="diagram20160807_6*l_i*1_4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5"/>
  <p:tag name="KSO_WM_UNIT_ID" val="diagram20160807_6*l_i*1_5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6"/>
  <p:tag name="KSO_WM_UNIT_ID" val="diagram20160807_6*l_i*1_6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0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7"/>
  <p:tag name="KSO_WM_UNIT_ID" val="diagram20160807_6*l_i*1_7"/>
  <p:tag name="KSO_WM_UNIT_LAYERLEVEL" val="1_1"/>
  <p:tag name="KSO_WM_DIAGRAM_GROUP_CODE" val="l1-1"/>
  <p:tag name="KSO_WM_UNIT_FILL_FORE_SCHEMECOLOR_INDEX" val="6"/>
  <p:tag name="KSO_WM_UNIT_FILL_TYPE" val="1"/>
  <p:tag name="KSO_WM_DIAGRAM_VIRTUALLY_FRAME" val="{&quot;height&quot;:201.4,&quot;left&quot;:520.25,&quot;top&quot;:297.9,&quot;width&quot;:403.3}"/>
</p:tagLst>
</file>

<file path=ppt/tags/tag30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8"/>
  <p:tag name="KSO_WM_UNIT_ID" val="diagram20160807_6*l_i*1_8"/>
  <p:tag name="KSO_WM_UNIT_LAYERLEVEL" val="1_1"/>
  <p:tag name="KSO_WM_DIAGRAM_GROUP_CODE" val="l1-1"/>
  <p:tag name="KSO_WM_UNIT_FILL_FORE_SCHEMECOLOR_INDEX" val="9"/>
  <p:tag name="KSO_WM_UNIT_FILL_TYPE" val="1"/>
  <p:tag name="KSO_WM_DIAGRAM_VIRTUALLY_FRAME" val="{&quot;height&quot;:201.4,&quot;left&quot;:520.25,&quot;top&quot;:297.9,&quot;width&quot;:403.3}"/>
</p:tagLst>
</file>

<file path=ppt/tags/tag30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9"/>
  <p:tag name="KSO_WM_UNIT_ID" val="diagram20160807_6*l_i*1_9"/>
  <p:tag name="KSO_WM_UNIT_LAYERLEVEL" val="1_1"/>
  <p:tag name="KSO_WM_DIAGRAM_GROUP_CODE" val="l1-1"/>
  <p:tag name="KSO_WM_UNIT_FILL_FORE_SCHEMECOLOR_INDEX" val="8"/>
  <p:tag name="KSO_WM_UNIT_FILL_TYPE" val="1"/>
  <p:tag name="KSO_WM_DIAGRAM_VIRTUALLY_FRAME" val="{&quot;height&quot;:201.4,&quot;left&quot;:520.25,&quot;top&quot;:297.9,&quot;width&quot;:403.3}"/>
</p:tagLst>
</file>

<file path=ppt/tags/tag30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  <p:tag name="KSO_WM_DIAGRAM_VIRTUALLY_FRAME" val="{&quot;height&quot;:201.4,&quot;left&quot;:520.25,&quot;top&quot;:297.9,&quot;width&quot;:403.3}"/>
</p:tagLst>
</file>

<file path=ppt/tags/tag31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1"/>
  <p:tag name="KSO_WM_UNIT_ID" val="diagram20160807_6*l_i*1_1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1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2"/>
  <p:tag name="KSO_WM_UNIT_ID" val="diagram20160807_6*l_i*1_12"/>
  <p:tag name="KSO_WM_UNIT_LAYERLEVEL" val="1_1"/>
  <p:tag name="KSO_WM_DIAGRAM_GROUP_CODE" val="l1-1"/>
  <p:tag name="KSO_WM_UNIT_FILL_FORE_SCHEMECOLOR_INDEX" val="10"/>
  <p:tag name="KSO_WM_UNIT_FILL_TYPE" val="1"/>
  <p:tag name="KSO_WM_DIAGRAM_VIRTUALLY_FRAME" val="{&quot;height&quot;:201.4,&quot;left&quot;:520.25,&quot;top&quot;:297.9,&quot;width&quot;:403.3}"/>
</p:tagLst>
</file>

<file path=ppt/tags/tag312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3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3_1"/>
  <p:tag name="KSO_WM_UNIT_ID" val="diagram20160807_6*l_h_f*1_3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4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5_1"/>
  <p:tag name="KSO_WM_UNIT_ID" val="diagram20160807_6*l_h_f*1_5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5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2_1"/>
  <p:tag name="KSO_WM_UNIT_ID" val="diagram20160807_6*l_h_f*1_2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6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4_1"/>
  <p:tag name="KSO_WM_UNIT_ID" val="diagram20160807_6*l_h_f*1_4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7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6_1"/>
  <p:tag name="KSO_WM_UNIT_ID" val="diagram20160807_6*l_h_f*1_6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18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  <p:tag name="KSO_WM_DIAGRAM_VIRTUALLY_FRAME" val="{&quot;height&quot;:201.4,&quot;left&quot;:520.25,&quot;top&quot;:297.9,&quot;width&quot;:403.3}"/>
</p:tagLst>
</file>

<file path=ppt/tags/tag319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  <p:tag name="KSO_WM_DIAGRAM_VIRTUALLY_FRAME" val="{&quot;height&quot;:201.4,&quot;left&quot;:520.25,&quot;top&quot;:297.9,&quot;width&quot;:403.3}"/>
</p:tagLst>
</file>

<file path=ppt/tags/tag320.xml><?xml version="1.0" encoding="utf-8"?>
<p:tagLst xmlns:p="http://schemas.openxmlformats.org/presentationml/2006/main">
  <p:tag name="KSO_WM_TEMPLATE_CATEGORY" val="diagram"/>
  <p:tag name="KSO_WM_TEMPLATE_INDEX" val="20160807"/>
  <p:tag name="KSO_WM_TAG_VERSION" val="1.0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  <p:tag name="KSO_WM_DIAGRAM_VIRTUALLY_FRAME" val="{&quot;height&quot;:201.4,&quot;left&quot;:520.25,&quot;top&quot;:297.9,&quot;width&quot;:403.3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21_2*l_h_i*1_1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21_2*l_h_i*1_1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21_2*l_h_i*1_1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21_2*l_h_i*1_1_4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1_2*l_h_a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21_2*l_h_i*1_2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21_2*l_h_i*1_2_3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21_2*l_h_i*1_2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21_2*l_h_i*1_2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21_2*l_h_a*1_2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21_2*l_h_i*1_1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21_2*l_h_i*1_1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21_2*l_h_i*1_1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21_2*l_h_i*1_1_4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1_2*l_h_a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21_2*l_h_i*1_2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21_2*l_h_i*1_2_3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21_2*l_h_i*1_2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21_2*l_h_i*1_2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21_2*l_h_a*1_2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21_2*l_h_i*1_1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21_2*l_h_i*1_1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21_2*l_h_i*1_1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21_2*l_h_i*1_1_4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1_2*l_h_a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21_2*l_h_i*1_2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21_2*l_h_i*1_2_3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0921_2*l_h_i*1_2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21_2*l_h_i*1_2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21_2*l_h_a*1_2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0924_5*l_h_a*1_2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UNIT_VALUE" val="10"/>
  <p:tag name="KSO_WM_UNIT_TYPE" val="l_h_a"/>
  <p:tag name="KSO_WM_UNIT_INDEX" val="1_2_1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21_2*l_h_i*1_1_2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color_type&quot;:1,&quot;theme_color_indexes&quot;:[5,6,5,6,5,6]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921_2*l_h_i*1_1_5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21_2*l_h_i*1_1_1"/>
  <p:tag name="KSO_WM_TEMPLATE_CATEGORY" val="diagram"/>
  <p:tag name="KSO_WM_TEMPLATE_INDEX" val="20230921"/>
  <p:tag name="KSO_WM_UNIT_LAYERLEVEL" val="1_1_1"/>
  <p:tag name="KSO_WM_TAG_VERSION" val="3.0"/>
  <p:tag name="KSO_WM_UNIT_SUBTYPE" val="d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0921_2*l_h_i*1_1_4"/>
  <p:tag name="KSO_WM_TEMPLATE_CATEGORY" val="diagram"/>
  <p:tag name="KSO_WM_TEMPLATE_INDEX" val="2023092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1_2*l_h_a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21_2*l_h_f*1_1_1"/>
  <p:tag name="KSO_WM_TEMPLATE_CATEGORY" val="diagram"/>
  <p:tag name="KSO_WM_TEMPLATE_INDEX" val="20230921"/>
  <p:tag name="KSO_WM_UNIT_LAYERLEVEL" val="1_1_1"/>
  <p:tag name="KSO_WM_TAG_VERSION" val="3.0"/>
  <p:tag name="KSO_WM_DIAGRAM_GROUP_CODE" val="l1-1"/>
  <p:tag name="KSO_WM_DIAGRAM_MAX_ITEMCNT" val="6"/>
  <p:tag name="KSO_WM_DIAGRAM_MIN_ITEMCNT" val="2"/>
  <p:tag name="KSO_WM_DIAGRAM_VIRTUALLY_FRAME" val="{&quot;height&quot;:332.75,&quot;left&quot;:139.75,&quot;top&quot;:105.8,&quot;width&quot;:656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26"/>
  <p:tag name="KSO_WM_DIAGRAM_VERSION" val="3"/>
  <p:tag name="KSO_WM_DIAGRAM_COLOR_TRICK" val="1"/>
  <p:tag name="KSO_WM_DIAGRAM_COLOR_TEXT_CAN_REMOVE" val="n"/>
  <p:tag name="KSO_WM_UNIT_PRESET_TEXT" val="单击此处输入您的项正文，文字是您思想的提炼，请尽量言简意赅的阐述观点。单击此处输入(您的)智能图形项正文，文字是您思想的提炼，请尽量言简意赅的阐述观点。单击此处添加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5*l_h_a*1_1_1"/>
  <p:tag name="KSO_WM_TEMPLATE_CATEGORY" val="diagram"/>
  <p:tag name="KSO_WM_TEMPLATE_INDEX" val="20230924"/>
  <p:tag name="KSO_WM_UNIT_LAYERLEVEL" val="1_1_1"/>
  <p:tag name="KSO_WM_TAG_VERSION" val="3.0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327.6494457671398,&quot;left&quot;:42.75,&quot;top&quot;:153.75055118110237,&quot;width&quot;:87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DIAGRAM_USE_COLOR_VALUE" val="{&quot;color_scheme&quot;:1,&quot;color_type&quot;:1,&quot;theme_color_indexes&quot;:[5,6,5,6,5,6]}"/>
</p:tagLst>
</file>

<file path=ppt/tags/tag384.xml><?xml version="1.0" encoding="utf-8"?>
<p:tagLst xmlns:p="http://schemas.openxmlformats.org/presentationml/2006/main">
  <p:tag name="KSO_WM_UNIT_HIGHLIGHT" val="0"/>
  <p:tag name="KSO_WM_DIAGRAM_GROUP_CODE" val="q1-1"/>
  <p:tag name="KSO_WM_UNIT_LAYERLEVEL" val="1_1_1"/>
  <p:tag name="KSO_WM_DIAGRAM_MAX_ITEMCNT" val="4"/>
  <p:tag name="KSO_WM_DIAGRAM_MIN_ITEMCNT" val="4"/>
  <p:tag name="KSO_WM_TAG_VERSION" val="3.0"/>
  <p:tag name="KSO_WM_UNIT_DIAGRAM_ISREFERUNIT" val="0"/>
  <p:tag name="KSO_WM_DIAGRAM_COLOR_TEXT_CAN_REMOVE" val="n"/>
  <p:tag name="KSO_WM_UNIT_ISCONTENTSTITLE" val="0"/>
  <p:tag name="KSO_WM_UNIT_ISNUMDGMTITLE" val="0"/>
  <p:tag name="KSO_WM_UNIT_NOCLEAR" val="0"/>
  <p:tag name="KSO_WM_UNIT_COMPATIBLE" val="0"/>
  <p:tag name="KSO_WM_UNIT_DIAGRAM_ISNUMVISUAL" val="0"/>
  <p:tag name="KSO_WM_UNIT_TYPE" val="q_h_i"/>
  <p:tag name="KSO_WM_UNIT_INDEX" val="1_2_4"/>
  <p:tag name="KSO_WM_UNIT_ID" val="diagram20230950_1*q_h_i*1_2_4"/>
  <p:tag name="KSO_WM_TEMPLATE_CATEGORY" val="diagram"/>
  <p:tag name="KSO_WM_TEMPLATE_INDEX" val="20230950"/>
  <p:tag name="KSO_WM_BEAUTIFY_FLAG" val="#wm#"/>
  <p:tag name="KSO_WM_DIAGRAM_VERSION" val="3"/>
  <p:tag name="KSO_WM_DIAGRAM_COLOR_TRICK" val="1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  <p:tag name="KSO_WM_UNIT_SHADOW_SCHEMECOLOR_INDEX" val="6"/>
  <p:tag name="KSO_WM_UNIT_USESOURCEFORMAT_APPLY" val="1"/>
</p:tagLst>
</file>

<file path=ppt/tags/tag385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76.9,&quot;left&quot;:109.97503937007873,&quot;top&quot;:283.60007874015747,&quot;width&quot;:442.8000000000002}"/>
  <p:tag name="KSO_WM_UNIT_ISNUMDGMTITLE" val="0"/>
  <p:tag name="KSO_WM_DIAGRAM_MIN_ITEMCNT" val="4"/>
  <p:tag name="KSO_WM_UNIT_INDEX" val="1_4_4"/>
  <p:tag name="KSO_WM_DIAGRAM_COLOR_TEXT_CAN_REMOVE" val="n"/>
  <p:tag name="KSO_WM_DIAGRAM_VERSION" val="3"/>
  <p:tag name="KSO_WM_TAG_VERSION" val="3.0"/>
  <p:tag name="KSO_WM_TEMPLATE_INDEX" val="20230950"/>
  <p:tag name="KSO_WM_UNIT_ID" val="diagram20230950_1*q_h_i*1_4_4"/>
  <p:tag name="KSO_WM_UNIT_TYPE" val="q_h_i"/>
  <p:tag name="KSO_WM_UNIT_DIAGRAM_ISREFERUNIT" val="0"/>
  <p:tag name="KSO_WM_UNIT_COMPATIBLE" val="0"/>
  <p:tag name="KSO_WM_UNIT_NOCLEAR" val="0"/>
  <p:tag name="KSO_WM_UNIT_ISCONTENTSTITLE" val="0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  <p:tag name="KSO_WM_UNIT_SHADOW_SCHEMECOLOR_INDEX" val="6"/>
  <p:tag name="KSO_WM_UNIT_USESOURCEFORMAT_APPLY" val="1"/>
</p:tagLst>
</file>

<file path=ppt/tags/tag386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76.9,&quot;left&quot;:109.97503937007873,&quot;top&quot;:283.60007874015747,&quot;width&quot;:442.8000000000002}"/>
  <p:tag name="KSO_WM_UNIT_ISCONTENTSTITLE" val="0"/>
  <p:tag name="KSO_WM_UNIT_ISNUMDGMTITLE" val="0"/>
  <p:tag name="KSO_WM_UNIT_NOCLEAR" val="0"/>
  <p:tag name="KSO_WM_UNIT_COMPATIBLE" val="0"/>
  <p:tag name="KSO_WM_UNIT_DIAGRAM_ISREFERUNIT" val="0"/>
  <p:tag name="KSO_WM_UNIT_TYPE" val="q_h_i"/>
  <p:tag name="KSO_WM_UNIT_INDEX" val="1_1_4"/>
  <p:tag name="KSO_WM_UNIT_ID" val="diagram20230950_1*q_h_i*1_1_4"/>
  <p:tag name="KSO_WM_TEMPLATE_INDEX" val="20230950"/>
  <p:tag name="KSO_WM_TAG_VERSION" val="3.0"/>
  <p:tag name="KSO_WM_DIAGRAM_VERSION" val="3"/>
  <p:tag name="KSO_WM_DIAGRAM_COLOR_TEXT_CAN_REMOVE" val="n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  <p:tag name="KSO_WM_UNIT_SHADOW_SCHEMECOLOR_INDEX" val="5"/>
  <p:tag name="KSO_WM_UNIT_USESOURCEFORMAT_APPLY" val="1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2_1"/>
  <p:tag name="KSO_WM_UNIT_ID" val="diagram20230950_1*q_h_a*1_2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230950_1*q_h_f*1_2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VALUE" val="60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3_1"/>
  <p:tag name="KSO_WM_UNIT_ID" val="diagram20230950_1*q_h_a*1_3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230950_1*q_h_f*1_3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8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3"/>
  <p:tag name="KSO_WM_UNIT_ID" val="diagram20230950_1*q_h_i*1_2_3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230950_1*q_h_i*1_2_2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230950_1*q_h_i*1_2_1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DIAGRAM_USE_COLOR_VALUE" val="{&quot;color_scheme&quot;:1,&quot;color_type&quot;:1,&quot;theme_color_indexes&quot;:[5,6,5,6,5,6]}"/>
  <p:tag name="KSO_WM_UNIT_LINE_FILL_TYPE" val="2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3"/>
  <p:tag name="KSO_WM_UNIT_ID" val="diagram20230950_1*q_h_i*1_3_3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230950_1*q_h_i*1_3_2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230950_1*q_h_i*1_3_1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  <p:tag name="KSO_WM_UNIT_LINE_FILL_TYPE" val="2"/>
  <p:tag name="KSO_WM_UNIT_USESOURCEFORMAT_APPLY" val="1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1_1"/>
  <p:tag name="KSO_WM_UNIT_ID" val="diagram20230950_1*q_h_a*1_1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230950_1*q_h_f*1_1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0"/>
  <p:tag name="KSO_WM_UNIT_TEXT_TYPE" val="1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4_1"/>
  <p:tag name="KSO_WM_UNIT_ID" val="diagram20230950_1*q_h_a*1_4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230950_1*q_h_f*1_4_1"/>
  <p:tag name="KSO_WM_TEMPLATE_CATEGORY" val="diagram"/>
  <p:tag name="KSO_WM_TEMPLATE_INDEX" val="202309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VALUE" val="60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3"/>
  <p:tag name="KSO_WM_UNIT_ID" val="diagram20230950_1*q_h_i*1_1_3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230950_1*q_h_i*1_1_2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230950_1*q_h_i*1_1_1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  <p:tag name="KSO_WM_UNIT_LINE_FILL_TYPE" val="2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3"/>
  <p:tag name="KSO_WM_UNIT_ID" val="diagram20230950_1*q_h_i*1_4_3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230950_1*q_h_i*1_4_2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  <p:tag name="KSO_WM_UNIT_TEXT_FILL_FORE_SCHEMECOLOR_INDEX" val="2"/>
  <p:tag name="KSO_WM_UNIT_TEXT_FILL_TYPE" val="1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230950_1*q_h_i*1_4_1"/>
  <p:tag name="KSO_WM_TEMPLATE_CATEGORY" val="diagram"/>
  <p:tag name="KSO_WM_TEMPLATE_INDEX" val="20230950"/>
  <p:tag name="KSO_WM_UNIT_LAYERLEVEL" val="1_1_1"/>
  <p:tag name="KSO_WM_TAG_VERSION" val="3.0"/>
  <p:tag name="KSO_WM_DIAGRAM_MAX_ITEMCNT" val="4"/>
  <p:tag name="KSO_WM_DIAGRAM_MIN_ITEMCNT" val="4"/>
  <p:tag name="KSO_WM_DIAGRAM_VIRTUALLY_FRAME" val="{&quot;height&quot;:176.9,&quot;left&quot;:109.97503937007873,&quot;top&quot;:283.60007874015747,&quot;width&quot;:442.800000000000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DIAGRAM_USE_COLOR_VALUE" val="{&quot;color_scheme&quot;:1,&quot;color_type&quot;:1,&quot;theme_color_indexes&quot;:[5,6,5,6,5,6]}"/>
  <p:tag name="KSO_WM_UNIT_LINE_FILL_TYPE" val="2"/>
  <p:tag name="KSO_WM_UNIT_USESOURCEFORMAT_APPLY" val="1"/>
</p:tagLst>
</file>

<file path=ppt/tags/tag407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76.9,&quot;left&quot;:109.97503937007873,&quot;top&quot;:283.60007874015747,&quot;width&quot;:442.8000000000002}"/>
  <p:tag name="KSO_WM_UNIT_ISCONTENTSTITLE" val="0"/>
  <p:tag name="KSO_WM_UNIT_ISNUMDGMTITLE" val="0"/>
  <p:tag name="KSO_WM_UNIT_NOCLEAR" val="0"/>
  <p:tag name="KSO_WM_UNIT_COMPATIBLE" val="0"/>
  <p:tag name="KSO_WM_UNIT_DIAGRAM_ISREFERUNIT" val="0"/>
  <p:tag name="KSO_WM_UNIT_TYPE" val="q_h_i"/>
  <p:tag name="KSO_WM_UNIT_INDEX" val="1_3_4"/>
  <p:tag name="KSO_WM_UNIT_ID" val="diagram20230950_1*q_h_i*1_3_4"/>
  <p:tag name="KSO_WM_TEMPLATE_INDEX" val="20230950"/>
  <p:tag name="KSO_WM_TAG_VERSION" val="3.0"/>
  <p:tag name="KSO_WM_DIAGRAM_VERSION" val="3"/>
  <p:tag name="KSO_WM_DIAGRAM_COLOR_TEXT_CAN_REMOVE" val="n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  <p:tag name="KSO_WM_UNIT_SHADOW_SCHEMECOLOR_INDEX" val="5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1_2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DIAGRAM_USE_COLOR_VALUE" val="{&quot;color_scheme&quot;:1,&quot;color_type&quot;:1,&quot;theme_color_indexes&quot;:[5,6,5,6,5,6]}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1_1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1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  <p:tag name="KSO_WM_UNIT_SHADOW_SCHEMECOLOR_INDEX" val="5"/>
  <p:tag name="KSO_WM_UNIT_TEXT_FILL_FORE_SCHEMECOLOR_INDEX" val="2"/>
  <p:tag name="KSO_WM_UNIT_TEXT_FILL_TYPE" val="1"/>
  <p:tag name="KSO_WM_UNIT_USESOURCEFORMAT_APPLY" val="1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3_2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DIAGRAM_USE_COLOR_VALUE" val="{&quot;color_scheme&quot;:1,&quot;color_type&quot;:1,&quot;theme_color_indexes&quot;:[5,6,5,6,5,6]}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2_2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DIAGRAM_USE_COLOR_VALUE" val="{&quot;color_scheme&quot;:1,&quot;color_type&quot;:1,&quot;theme_color_indexes&quot;:[5,6,5,6,5,6]}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3_1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3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  <p:tag name="KSO_WM_UNIT_SHADOW_SCHEMECOLOR_INDEX" val="5"/>
  <p:tag name="KSO_WM_UNIT_TEXT_FILL_FORE_SCHEMECOLOR_INDEX" val="2"/>
  <p:tag name="KSO_WM_UNIT_TEXT_FILL_TYPE" val="1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4_2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DIAGRAM_USE_COLOR_VALUE" val="{&quot;color_scheme&quot;:1,&quot;color_type&quot;:1,&quot;theme_color_indexes&quot;:[5,6,5,6,5,6]}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2_1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2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  <p:tag name="KSO_WM_UNIT_SHADOW_SCHEMECOLOR_INDEX" val="6"/>
  <p:tag name="KSO_WM_UNIT_TEXT_FILL_FORE_SCHEMECOLOR_INDEX" val="2"/>
  <p:tag name="KSO_WM_UNIT_TEXT_FILL_TYPE" val="1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i*1_2_4_1"/>
  <p:tag name="KSO_WM_TEMPLATE_CATEGORY" val="diagram"/>
  <p:tag name="KSO_WM_TEMPLATE_INDEX" val="20230961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TYPE" val="n_h_h_i"/>
  <p:tag name="KSO_WM_UNIT_INDEX" val="1_2_4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  <p:tag name="KSO_WM_UNIT_SHADOW_SCHEMECOLOR_INDEX" val="6"/>
  <p:tag name="KSO_WM_UNIT_TEXT_FILL_FORE_SCHEMECOLOR_INDEX" val="2"/>
  <p:tag name="KSO_WM_UNIT_TEXT_FILL_TYPE" val="1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i*1_1_3"/>
  <p:tag name="KSO_WM_TEMPLATE_CATEGORY" val="diagram"/>
  <p:tag name="KSO_WM_TEMPLATE_INDEX" val="202309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TYPE" val="n_h_i"/>
  <p:tag name="KSO_WM_UNIT_INDEX" val="1_1_3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DIAGRAM_USE_COLOR_VALUE" val="{&quot;color_scheme&quot;:1,&quot;color_type&quot;:1,&quot;theme_color_indexes&quot;:[5,6,5,6,5,6]}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x*1_2_1_1"/>
  <p:tag name="KSO_WM_TEMPLATE_CATEGORY" val="diagram"/>
  <p:tag name="KSO_WM_TEMPLATE_INDEX" val="2023096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6*60"/>
  <p:tag name="KSO_WM_UNIT_TYPE" val="n_h_h_x"/>
  <p:tag name="KSO_WM_UNIT_INDEX" val="1_2_1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a*1_1_1"/>
  <p:tag name="KSO_WM_TEMPLATE_CATEGORY" val="diagram"/>
  <p:tag name="KSO_WM_TEMPLATE_INDEX" val="202309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0"/>
  <p:tag name="KSO_WM_UNIT_TYPE" val="n_h_a"/>
  <p:tag name="KSO_WM_UNIT_INDEX" val="1_1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&#10;项标题"/>
  <p:tag name="KSO_WM_UNIT_FILL_TYPE" val="3"/>
  <p:tag name="KSO_WM_UNIT_TEXT_TYPE" val="1"/>
  <p:tag name="KSO_WM_DIAGRAM_USE_COLOR_VALUE" val="{&quot;color_scheme&quot;:1,&quot;color_type&quot;:1,&quot;theme_color_indexes&quot;:[5,6,5,6,5,6]}"/>
  <p:tag name="KSO_WM_UNIT_SHADOW_SCHEMECOLOR_INDEX" val="5"/>
  <p:tag name="KSO_WM_UNIT_USESOURCEFORMAT_APPLY" val="1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x*1_2_4_1"/>
  <p:tag name="KSO_WM_TEMPLATE_CATEGORY" val="diagram"/>
  <p:tag name="KSO_WM_TEMPLATE_INDEX" val="2023096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5*65"/>
  <p:tag name="KSO_WM_UNIT_TYPE" val="n_h_h_x"/>
  <p:tag name="KSO_WM_UNIT_INDEX" val="1_2_4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  <p:tag name="KSO_WM_UNIT_USESOURCEFORMAT_APPLY" val="1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x*1_2_3_1"/>
  <p:tag name="KSO_WM_TEMPLATE_CATEGORY" val="diagram"/>
  <p:tag name="KSO_WM_TEMPLATE_INDEX" val="2023096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6*56"/>
  <p:tag name="KSO_WM_UNIT_TYPE" val="n_h_h_x"/>
  <p:tag name="KSO_WM_UNIT_INDEX" val="1_2_3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  <p:tag name="KSO_WM_UNIT_USESOURCEFORMAT_APPLY" val="1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61_3*n_h_h_x*1_2_2_1"/>
  <p:tag name="KSO_WM_TEMPLATE_CATEGORY" val="diagram"/>
  <p:tag name="KSO_WM_TEMPLATE_INDEX" val="20230961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6*56"/>
  <p:tag name="KSO_WM_UNIT_TYPE" val="n_h_h_x"/>
  <p:tag name="KSO_WM_UNIT_INDEX" val="1_2_2_1"/>
  <p:tag name="KSO_WM_DIAGRAM_MAX_ITEMCNT" val="6"/>
  <p:tag name="KSO_WM_DIAGRAM_MIN_ITEMCNT" val="2"/>
  <p:tag name="KSO_WM_DIAGRAM_VIRTUALLY_FRAME" val="{&quot;height&quot;:191.85,&quot;left&quot;:189.75,&quot;top&quot;:302.2,&quot;width&quot;:191.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  <p:tag name="KSO_WM_UNIT_USESOURCEFORMAT_APPLY" val="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2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2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1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DIAGRAM_GROUP_CODE" val="n1-1"/>
  <p:tag name="KSO_WM_UNIT_TYPE" val="n_i"/>
  <p:tag name="KSO_WM_UNIT_INDEX" val="1_1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3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3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UNIT_INDEX" val="1_1_1"/>
  <p:tag name="KSO_WM_UNIT_ID" val="diagram40492895_2*n_h_a*1_1_1"/>
  <p:tag name="KSO_WM_TEMPLATE_CATEGORY" val="diagram"/>
  <p:tag name="KSO_WM_TEMPLATE_INDEX" val="40492895"/>
  <p:tag name="KSO_WM_UNIT_LAYERLEVEL" val="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单击此处添加标题"/>
  <p:tag name="KSO_WM_UNIT_FILL_TYPE" val="3"/>
  <p:tag name="KSO_WM_UNIT_LINE_FORE_SCHEMECOLOR_INDEX" val="-2"/>
  <p:tag name="KSO_WM_UNIT_TEXT_TYPE" val="1"/>
  <p:tag name="KSO_WM_DIAGRAM_MAX_ITEMCNT" val="8"/>
  <p:tag name="KSO_WM_DIAGRAM_MIN_ITEMCNT" val="5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599999964237213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SHADOW_SCHEMECOLOR_INDEX" val="5"/>
  <p:tag name="KSO_WM_UNIT_USESOURCEFORMAT_APPLY" val="1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2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2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-2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4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4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-2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4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4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6000000238418579},{&quot;brightness&quot;:0,&quot;colorType&quot;:1,&quot;foreColorIndex&quot;:5,&quot;pos&quot;:1,&quot;transparency&quot;:0.7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0.xml><?xml version="1.0" encoding="utf-8"?>
<p:tagLst xmlns:p="http://schemas.openxmlformats.org/presentationml/2006/main">
  <p:tag name="KSO_WM_UNIT_VALUE" val="254*254"/>
  <p:tag name="KSO_WM_UNIT_HIGHLIGHT" val="0"/>
  <p:tag name="KSO_WM_UNIT_COMPATIBLE" val="0"/>
  <p:tag name="KSO_WM_UNIT_DIAGRAM_ISNUMVISUAL" val="0"/>
  <p:tag name="KSO_WM_UNIT_DIAGRAM_ISREFERUNIT" val="0"/>
  <p:tag name="KSO_WM_UNIT_TYPE" val="n_h_x"/>
  <p:tag name="KSO_WM_UNIT_INDEX" val="1_1_1"/>
  <p:tag name="KSO_WM_UNIT_ID" val="diagram40492895_2*n_h_x*1_1_1"/>
  <p:tag name="KSO_WM_TEMPLATE_CATEGORY" val="diagram"/>
  <p:tag name="KSO_WM_TEMPLATE_INDEX" val="40492895"/>
  <p:tag name="KSO_WM_UNIT_LAYERLEVEL" val="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  <p:tag name="KSO_WM_UNIT_USESOURCEFORMAT_APPLY" val="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6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6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.4000000059604645,&quot;colorType&quot;:1,&quot;foreColorIndex&quot;:5,&quot;pos&quot;:0.9800000190734863,&quot;transparency&quot;:0.9100000262260437},{&quot;brightness&quot;:0,&quot;colorType&quot;:1,&quot;foreColorIndex&quot;:5,&quot;pos&quot;:0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7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7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.800000011920929,&quot;colorType&quot;:1,&quot;foreColorIndex&quot;:5,&quot;pos&quot;:0.9800000190734863,&quot;transparency&quot;:0.7900000214576721},{&quot;brightness&quot;:0.6000000238418579,&quot;colorType&quot;:1,&quot;foreColorIndex&quot;:5,&quot;pos&quot;:0,&quot;transparency&quot;:0.81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8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8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.800000011920929,&quot;colorType&quot;:1,&quot;foreColorIndex&quot;:5,&quot;pos&quot;:0.9800000190734863,&quot;transparency&quot;:0.7900000214576721},{&quot;brightness&quot;:0.6000000238418579,&quot;colorType&quot;:1,&quot;foreColorIndex&quot;:5,&quot;pos&quot;:0,&quot;transparency&quot;:0.81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9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9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.4000000059604645,&quot;colorType&quot;:1,&quot;foreColorIndex&quot;:5,&quot;pos&quot;:0.9800000190734863,&quot;transparency&quot;:0.9100000262260437},{&quot;brightness&quot;:0,&quot;colorType&quot;:1,&quot;foreColorIndex&quot;:5,&quot;pos&quot;:0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5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1_1"/>
  <p:tag name="KSO_WM_UNIT_ID" val="diagram40492895_2*n_h_h_i*1_2_1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6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2_1"/>
  <p:tag name="KSO_WM_UNIT_ID" val="diagram40492895_2*n_h_h_i*1_2_2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6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.930000007152557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6"/>
  <p:tag name="KSO_WM_UNIT_TEXT_FILL_TYPE" val="1"/>
  <p:tag name="KSO_WM_UNIT_USESOURCEFORMAT_APPLY" val="1"/>
</p:tagLst>
</file>

<file path=ppt/tags/tag437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5_1"/>
  <p:tag name="KSO_WM_UNIT_ID" val="diagram40492895_2*n_h_h_i*1_2_5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38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4_1"/>
  <p:tag name="KSO_WM_UNIT_ID" val="diagram40492895_2*n_h_h_i*1_2_4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6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6"/>
  <p:tag name="KSO_WM_UNIT_TEXT_FILL_TYPE" val="1"/>
  <p:tag name="KSO_WM_UNIT_USESOURCEFORMAT_APPLY" val="1"/>
</p:tagLst>
</file>

<file path=ppt/tags/tag439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3_1"/>
  <p:tag name="KSO_WM_UNIT_ID" val="diagram40492895_2*n_h_h_i*1_2_3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.930000007152557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40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1_1"/>
  <p:tag name="KSO_WM_UNIT_ID" val="diagram40492895_2*n_h_h_f*1_2_1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添加正文 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41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2_1"/>
  <p:tag name="KSO_WM_UNIT_ID" val="diagram40492895_2*n_h_h_f*1_2_2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单击&#13;添加正文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gradient&quot;:[{&quot;brightness&quot;:0,&quot;colorType&quot;:2,&quot;pos&quot;:0.9800000190734863,&quot;rgb&quot;:&quot;#d9d9d9&quot;,&quot;transparency&quot;:0.800000011920929},{&quot;brightness&quot;:0,&quot;colorType&quot;:2,&quot;pos&quot;:0.5299999713897705,&quot;rgb&quot;:&quot;#ffffff&quot;,&quot;transparency&quot;:0.800000011920929},{&quot;brightness&quot;:0,&quot;colorType&quot;:2,&quot;pos&quot;:0,&quot;rgb&quot;:&quot;#d9d9d9&quot;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42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5_1"/>
  <p:tag name="KSO_WM_UNIT_ID" val="diagram40492895_2*n_h_h_f*1_2_5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添加正文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43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4_1"/>
  <p:tag name="KSO_WM_UNIT_ID" val="diagram40492895_2*n_h_h_f*1_2_4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添加正文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44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3_1"/>
  <p:tag name="KSO_WM_UNIT_ID" val="diagram40492895_2*n_h_h_f*1_2_3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UNIT_VALUE" val="20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PRESET_TEXT" val="单击&#13;添加正文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gradient&quot;:[{&quot;brightness&quot;:0,&quot;colorType&quot;:2,&quot;pos&quot;:0.9800000190734863,&quot;rgb&quot;:&quot;#d9d9d9&quot;,&quot;transparency&quot;:0.800000011920929},{&quot;brightness&quot;:0,&quot;colorType&quot;:2,&quot;pos&quot;:0.5299999713897705,&quot;rgb&quot;:&quot;#ffffff&quot;,&quot;transparency&quot;:0.800000011920929},{&quot;brightness&quot;:0,&quot;colorType&quot;:2,&quot;pos&quot;:0,&quot;rgb&quot;:&quot;#d9d9d9&quot;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3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3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,&quot;colorType&quot;:1,&quot;foreColorIndex&quot;:5,&quot;pos&quot;:0.9800000190734863,&quot;transparency&quot;:0.8999999761581421},{&quot;brightness&quot;:0.4000000059604645,&quot;colorType&quot;:1,&quot;foreColorIndex&quot;:5,&quot;pos&quot;:0,&quot;transparency&quot;:0.7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5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5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,&quot;colorType&quot;:1,&quot;foreColorIndex&quot;:5,&quot;pos&quot;:0.9800000190734863,&quot;transparency&quot;:0.8999999761581421},{&quot;brightness&quot;:0.4000000059604645,&quot;colorType&quot;:1,&quot;foreColorIndex&quot;:5,&quot;pos&quot;:0,&quot;transparency&quot;:0.7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5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5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-2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48.xml><?xml version="1.0" encoding="utf-8"?>
<p:tagLst xmlns:p="http://schemas.openxmlformats.org/presentationml/2006/main"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i"/>
  <p:tag name="KSO_WM_UNIT_INDEX" val="1_2_6_1"/>
  <p:tag name="KSO_WM_UNIT_ID" val="diagram40492895_2*n_h_h_i*1_2_6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LINE_FORE_SCHEMECOLOR_INDEX" val="6"/>
  <p:tag name="KSO_WM_DIAGRAM_MAX_ITEMCNT" val="8"/>
  <p:tag name="KSO_WM_DIAGRAM_MIN_ITEMCNT" val="5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0,&quot;transparency&quot;:0},{&quot;brightness&quot;:0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6"/>
  <p:tag name="KSO_WM_UNIT_TEXT_FILL_TYPE" val="1"/>
  <p:tag name="KSO_WM_UNIT_USESOURCEFORMAT_APPLY" val="1"/>
</p:tagLst>
</file>

<file path=ppt/tags/tag449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6_1"/>
  <p:tag name="KSO_WM_UNIT_ID" val="diagram40492895_2*n_h_h_f*1_2_6_1"/>
  <p:tag name="KSO_WM_TEMPLATE_CATEGORY" val="diagram"/>
  <p:tag name="KSO_WM_TEMPLATE_INDEX" val="40492895"/>
  <p:tag name="KSO_WM_UNIT_LAYERLEVEL" val="1_1_1_1"/>
  <p:tag name="KSO_WM_TAG_VERSION" val="3.0"/>
  <p:tag name="KSO_WM_BEAUTIFY_FLAG" val="#wm#"/>
  <p:tag name="KSO_WM_DIAGRAM_GROUP_CODE" val="n1-1"/>
  <p:tag name="KSO_WM_DIAGRAM_VIRTUALLY_FRAME" val="{&quot;height&quot;:205.75000000000028,&quot;left&quot;:2.00007874015746,&quot;top&quot;:280.3,&quot;width&quot;:554.8000000000003}"/>
  <p:tag name="KSO_WM_UNIT_VALUE" val="20"/>
  <p:tag name="KSO_WM_DIAGRAM_VERSION" val="3"/>
  <p:tag name="KSO_WM_DIAGRAM_COLOR_TRICK" val="1"/>
  <p:tag name="KSO_WM_DIAGRAM_COLOR_TEXT_CAN_REMOVE" val="n"/>
  <p:tag name="KSO_WM_UNIT_PRESET_TEXT" val="添加正文 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8"/>
  <p:tag name="KSO_WM_DIAGRAM_MIN_ITEMCNT" val="5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USESOURCEFORMAT_APPLY" val="1"/>
</p:tagLst>
</file>

<file path=ppt/tags/tag450.xml><?xml version="1.0" encoding="utf-8"?>
<p:tagLst xmlns:p="http://schemas.openxmlformats.org/presentationml/2006/main">
  <p:tag name="KSO_WM_DIAGRAM_VIRTUALLY_FRAME" val="{&quot;height&quot;:73.55,&quot;left&quot;:395.35,&quot;top&quot;:320.45,&quot;width&quot;:495.9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95_2*n_i*1_10"/>
  <p:tag name="KSO_WM_TEMPLATE_CATEGORY" val="diagram"/>
  <p:tag name="KSO_WM_TEMPLATE_INDEX" val="40492895"/>
  <p:tag name="KSO_WM_UNIT_LAYERLEVEL" val="1_1"/>
  <p:tag name="KSO_WM_TAG_VERSION" val="3.0"/>
  <p:tag name="KSO_WM_BEAUTIFY_FLAG" val="#wm#"/>
  <p:tag name="KSO_WM_UNIT_TYPE" val="n_i"/>
  <p:tag name="KSO_WM_UNIT_INDEX" val="1_10"/>
  <p:tag name="KSO_WM_DIAGRAM_GROUP_CODE" val="n1-1"/>
  <p:tag name="KSO_WM_DIAGRAM_VIRTUALLY_FRAME" val="{&quot;height&quot;:205.75000000000028,&quot;left&quot;:2.00007874015746,&quot;top&quot;:280.3,&quot;width&quot;:554.8000000000003}"/>
  <p:tag name="KSO_WM_DIAGRAM_VERSION" val="3"/>
  <p:tag name="KSO_WM_DIAGRAM_COLOR_TRICK" val="1"/>
  <p:tag name="KSO_WM_DIAGRAM_COLOR_TEXT_CAN_REMOVE" val="n"/>
  <p:tag name="KSO_WM_UNIT_FILL_TYPE" val="3"/>
  <p:tag name="KSO_WM_UNIT_LINE_FORE_SCHEMECOLOR_INDEX" val="-2"/>
  <p:tag name="KSO_WM_DIAGRAM_MAX_ITEMCNT" val="8"/>
  <p:tag name="KSO_WM_DIAGRAM_MIN_ITEMCNT" val="5"/>
  <p:tag name="KSO_WM_DIAGRAM_COLOR_MATCH_VALUE" val="{&quot;shape&quot;:{&quot;fill&quot;:{&quot;gradient&quot;:[{&quot;brightness&quot;:0.4000000059604645,&quot;colorType&quot;:1,&quot;foreColorIndex&quot;:5,&quot;pos&quot;:0.9800000190734863,&quot;transparency&quot;:0.9100000262260437},{&quot;brightness&quot;:0,&quot;colorType&quot;:1,&quot;foreColorIndex&quot;:5,&quot;pos&quot;:0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  <p:tag name="KSO_WM_UNIT_TEXT_FILL_FORE_SCHEMECOLOR_INDEX" val="5"/>
  <p:tag name="KSO_WM_UNIT_TEXT_FILL_TYPE" val="1"/>
  <p:tag name="KSO_WM_UNIT_USESOURCEFORMAT_APPLY" val="1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i*1_1"/>
  <p:tag name="KSO_WM_TEMPLATE_CATEGORY" val="diagram"/>
  <p:tag name="KSO_WM_TEMPLATE_INDEX" val="20230318"/>
  <p:tag name="KSO_WM_UNIT_LAYERLEVEL" val="1_1"/>
  <p:tag name="KSO_WM_TAG_VERSION" val="3.0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.6000000238418579,&quot;colorType&quot;:1,&quot;foreColorIndex&quot;:5,&quot;pos&quot;:0,&quot;transparency&quot;:0.8700000047683716},{&quot;brightness&quot;:0.4000000059604645,&quot;colorType&quot;:1,&quot;foreColorIndex&quot;:5,&quot;pos&quot;:1,&quot;transparency&quot;:0.5}],&quot;type&quot;:3},&quot;glow&quot;:{&quot;colorType&quot;:0},&quot;line&quot;:{&quot;type&quot;:0},&quot;shadow&quot;:{&quot;brightness&quot;:0.400000005960464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  <p:tag name="KSO_WM_DIAGRAM_USE_COLOR_VALUE" val="{&quot;color_scheme&quot;:1,&quot;color_type&quot;:1,&quot;theme_color_indexes&quot;:[5,6,5,6,5,6]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i*1_2"/>
  <p:tag name="KSO_WM_TEMPLATE_CATEGORY" val="diagram"/>
  <p:tag name="KSO_WM_TEMPLATE_INDEX" val="20230318"/>
  <p:tag name="KSO_WM_UNIT_LAYERLEVEL" val="1_1"/>
  <p:tag name="KSO_WM_TAG_VERSION" val="3.0"/>
  <p:tag name="KSO_WM_DIAGRAM_GROUP_CODE" val="m1-1"/>
  <p:tag name="KSO_WM_UNIT_TYPE" val="m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_1_BRIGHTNESS" val="0.8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.4"/>
  <p:tag name="KSO_WM_UNIT_LINE_FORE_SCHEMECOLOR_INDEX_2" val="5"/>
  <p:tag name="KSO_WM_UNIT_LINE_FORE_SCHEMECOLOR_INDEX_2_POS" val="1"/>
  <p:tag name="KSO_WM_UNIT_LINE_FORE_SCHEMECOLOR_INDEX_2_TRANS" val="0.6"/>
  <p:tag name="KSO_WM_UNIT_LINE_GRADIENT_TYPE" val="0"/>
  <p:tag name="KSO_WM_UNIT_LINE_GRADIENT_ANGLE" val="0"/>
  <p:tag name="KSO_WM_UNIT_LINE_GRADIENT_Direction" val="3"/>
  <p:tag name="KSO_WM_UNIT_LINE_FILL_TYPE" val="5"/>
  <p:tag name="KSO_WM_UNIT_USESOURCEFORMAT_APPLY" val="1"/>
  <p:tag name="KSO_WM_DIAGRAM_USE_COLOR_VALUE" val="{&quot;color_scheme&quot;:1,&quot;color_type&quot;:1,&quot;theme_color_indexes&quot;:[5,6,5,6,5,6]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i*1_3"/>
  <p:tag name="KSO_WM_TEMPLATE_CATEGORY" val="diagram"/>
  <p:tag name="KSO_WM_TEMPLATE_INDEX" val="20230318"/>
  <p:tag name="KSO_WM_UNIT_LAYERLEVEL" val="1_1"/>
  <p:tag name="KSO_WM_TAG_VERSION" val="3.0"/>
  <p:tag name="KSO_WM_DIAGRAM_GROUP_CODE" val="m1-1"/>
  <p:tag name="KSO_WM_UNIT_TYPE" val="m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_1_BRIGHTNESS" val="0.8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.4"/>
  <p:tag name="KSO_WM_UNIT_LINE_FORE_SCHEMECOLOR_INDEX_2" val="5"/>
  <p:tag name="KSO_WM_UNIT_LINE_FORE_SCHEMECOLOR_INDEX_2_POS" val="1"/>
  <p:tag name="KSO_WM_UNIT_LINE_FORE_SCHEMECOLOR_INDEX_2_TRANS" val="0.6"/>
  <p:tag name="KSO_WM_UNIT_LINE_GRADIENT_TYPE" val="0"/>
  <p:tag name="KSO_WM_UNIT_LINE_GRADIENT_ANGLE" val="180"/>
  <p:tag name="KSO_WM_UNIT_LINE_GRADIENT_Direction" val="4"/>
  <p:tag name="KSO_WM_UNIT_LINE_FILL_TYPE" val="5"/>
  <p:tag name="KSO_WM_UNIT_USESOURCEFORMAT_APPLY" val="1"/>
  <p:tag name="KSO_WM_DIAGRAM_USE_COLOR_VALUE" val="{&quot;color_scheme&quot;:1,&quot;color_type&quot;:1,&quot;theme_color_indexes&quot;:[5,6,5,6,5,6]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h_a*1_1_1"/>
  <p:tag name="KSO_WM_TEMPLATE_CATEGORY" val="diagram"/>
  <p:tag name="KSO_WM_TEMPLATE_INDEX" val="20230318"/>
  <p:tag name="KSO_WM_UNIT_LAYERLEVEL" val="1_1_1"/>
  <p:tag name="KSO_WM_TAG_VERSION" val="3.0"/>
  <p:tag name="KSO_WM_DIAGRAM_GROUP_CODE" val="m1-1"/>
  <p:tag name="KSO_WM_UNIT_TYPE" val="m_h_a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.44999998807907104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1"/>
  <p:tag name="KSO_WM_UNIT_PRESET_TEXT" val="添加标题"/>
  <p:tag name="KSO_WM_UNIT_FILL_TYPE" val="3"/>
  <p:tag name="KSO_WM_UNIT_TEXT_TYPE" val="1"/>
  <p:tag name="KSO_WM_UNIT_SHADOW_SCHEMECOLOR_INDEX_BRIGHTNESS" val="0"/>
  <p:tag name="KSO_WM_UNIT_SHADOW_SCHEMECOLOR_INDEX" val="5"/>
  <p:tag name="KSO_WM_UNIT_USESOURCEFORMAT_APPLY" val="1"/>
  <p:tag name="KSO_WM_DIAGRAM_USE_COLOR_VALUE" val="{&quot;color_scheme&quot;:1,&quot;color_type&quot;:1,&quot;theme_color_indexes&quot;:[5,6,5,6,5,6]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h_a*1_2_1"/>
  <p:tag name="KSO_WM_TEMPLATE_CATEGORY" val="diagram"/>
  <p:tag name="KSO_WM_TEMPLATE_INDEX" val="20230318"/>
  <p:tag name="KSO_WM_UNIT_LAYERLEVEL" val="1_1_1"/>
  <p:tag name="KSO_WM_TAG_VERSION" val="3.0"/>
  <p:tag name="KSO_WM_DIAGRAM_GROUP_CODE" val="m1-1"/>
  <p:tag name="KSO_WM_UNIT_TYPE" val="m_h_a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-0.05000000074505806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1"/>
  <p:tag name="KSO_WM_UNIT_PRESET_TEXT" val="添加标题"/>
  <p:tag name="KSO_WM_UNIT_FILL_TYPE" val="3"/>
  <p:tag name="KSO_WM_UNIT_TEXT_TYPE" val="1"/>
  <p:tag name="KSO_WM_UNIT_SHADOW_SCHEMECOLOR_INDEX_BRIGHTNESS" val="0"/>
  <p:tag name="KSO_WM_UNIT_SHADOW_SCHEMECOLOR_INDEX" val="5"/>
  <p:tag name="KSO_WM_UNIT_USESOURCEFORMAT_APPLY" val="1"/>
  <p:tag name="KSO_WM_DIAGRAM_USE_COLOR_VALUE" val="{&quot;color_scheme&quot;:1,&quot;color_type&quot;:1,&quot;theme_color_indexes&quot;:[5,6,5,6,5,6]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h_a*1_3_1"/>
  <p:tag name="KSO_WM_TEMPLATE_CATEGORY" val="diagram"/>
  <p:tag name="KSO_WM_TEMPLATE_INDEX" val="20230318"/>
  <p:tag name="KSO_WM_UNIT_LAYERLEVEL" val="1_1_1"/>
  <p:tag name="KSO_WM_TAG_VERSION" val="3.0"/>
  <p:tag name="KSO_WM_DIAGRAM_GROUP_CODE" val="m1-1"/>
  <p:tag name="KSO_WM_UNIT_TYPE" val="m_h_a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.15000000596046448,&quot;colorType&quot;:1,&quot;foreColorIndex&quot;:5,&quot;pos&quot;:0,&quot;transparency&quot;:0},{&quot;brightness&quot;:-0.10000000149011612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1"/>
  <p:tag name="KSO_WM_UNIT_PRESET_TEXT" val="添加标题"/>
  <p:tag name="KSO_WM_UNIT_FILL_TYPE" val="3"/>
  <p:tag name="KSO_WM_UNIT_TEXT_TYPE" val="1"/>
  <p:tag name="KSO_WM_UNIT_SHADOW_SCHEMECOLOR_INDEX_BRIGHTNESS" val="-0.25"/>
  <p:tag name="KSO_WM_UNIT_SHADOW_SCHEMECOLOR_INDEX" val="5"/>
  <p:tag name="KSO_WM_UNIT_USESOURCEFORMAT_APPLY" val="1"/>
  <p:tag name="KSO_WM_DIAGRAM_USE_COLOR_VALUE" val="{&quot;color_scheme&quot;:1,&quot;color_type&quot;:1,&quot;theme_color_indexes&quot;:[5,6,5,6,5,6]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h_a*1_4_1"/>
  <p:tag name="KSO_WM_TEMPLATE_CATEGORY" val="diagram"/>
  <p:tag name="KSO_WM_TEMPLATE_INDEX" val="20230318"/>
  <p:tag name="KSO_WM_UNIT_LAYERLEVEL" val="1_1_1"/>
  <p:tag name="KSO_WM_TAG_VERSION" val="3.0"/>
  <p:tag name="KSO_WM_DIAGRAM_GROUP_CODE" val="m1-1"/>
  <p:tag name="KSO_WM_UNIT_TYPE" val="m_h_a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.15000000596046448,&quot;colorType&quot;:1,&quot;foreColorIndex&quot;:5,&quot;pos&quot;:0,&quot;transparency&quot;:0},{&quot;brightness&quot;:-0.15000000596046448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1"/>
  <p:tag name="KSO_WM_UNIT_PRESET_TEXT" val="添加标题"/>
  <p:tag name="KSO_WM_UNIT_FILL_TYPE" val="3"/>
  <p:tag name="KSO_WM_UNIT_TEXT_TYPE" val="1"/>
  <p:tag name="KSO_WM_UNIT_SHADOW_SCHEMECOLOR_INDEX_BRIGHTNESS" val="-0.25"/>
  <p:tag name="KSO_WM_UNIT_SHADOW_SCHEMECOLOR_INDEX" val="5"/>
  <p:tag name="KSO_WM_UNIT_USESOURCEFORMAT_APPLY" val="1"/>
  <p:tag name="KSO_WM_DIAGRAM_USE_COLOR_VALUE" val="{&quot;color_scheme&quot;:1,&quot;color_type&quot;:1,&quot;theme_color_indexes&quot;:[5,6,5,6,5,6]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8_4*m_h_a*1_5_1"/>
  <p:tag name="KSO_WM_TEMPLATE_CATEGORY" val="diagram"/>
  <p:tag name="KSO_WM_TEMPLATE_INDEX" val="20230318"/>
  <p:tag name="KSO_WM_UNIT_LAYERLEVEL" val="1_1_1"/>
  <p:tag name="KSO_WM_TAG_VERSION" val="3.0"/>
  <p:tag name="KSO_WM_DIAGRAM_GROUP_CODE" val="m1-1"/>
  <p:tag name="KSO_WM_UNIT_TYPE" val="m_h_a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73.55,&quot;left&quot;:395.35,&quot;top&quot;:320.45,&quot;width&quot;:495.9}"/>
  <p:tag name="KSO_WM_DIAGRAM_COLOR_MATCH_VALUE" val="{&quot;shape&quot;:{&quot;fill&quot;:{&quot;gradient&quot;:[{&quot;brightness&quot;:0,&quot;colorType&quot;:1,&quot;foreColorIndex&quot;:5,&quot;pos&quot;:0,&quot;transparency&quot;:0},{&quot;brightness&quot;:-0.20000000298023224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1"/>
  <p:tag name="KSO_WM_UNIT_PRESET_TEXT" val="添加标题"/>
  <p:tag name="KSO_WM_UNIT_FILL_TYPE" val="3"/>
  <p:tag name="KSO_WM_UNIT_TEXT_TYPE" val="1"/>
  <p:tag name="KSO_WM_UNIT_SHADOW_SCHEMECOLOR_INDEX_BRIGHTNESS" val="-0.25"/>
  <p:tag name="KSO_WM_UNIT_SHADOW_SCHEMECOLOR_INDEX" val="5"/>
  <p:tag name="KSO_WM_UNIT_USESOURCEFORMAT_APPLY" val="1"/>
  <p:tag name="KSO_WM_DIAGRAM_USE_COLOR_VALUE" val="{&quot;color_scheme&quot;:1,&quot;color_type&quot;:1,&quot;theme_color_indexes&quot;:[5,6,5,6,5,6]}"/>
</p:tagLst>
</file>

<file path=ppt/tags/tag460.xml><?xml version="1.0" encoding="utf-8"?>
<p:tagLst xmlns:p="http://schemas.openxmlformats.org/presentationml/2006/main">
  <p:tag name="KSO_WM_SLIDE_ITEM_CNT" val="5"/>
</p:tagLst>
</file>

<file path=ppt/tags/tag461.xml><?xml version="1.0" encoding="utf-8"?>
<p:tagLst xmlns:p="http://schemas.openxmlformats.org/presentationml/2006/main">
  <p:tag name="KSO_WM_DIAGRAM_VIRTUALLY_FRAME" val="{&quot;height&quot;:225.0387544483986,&quot;left&quot;:27.78631182380216,&quot;top&quot;:72.5,&quot;width&quot;:305.94249903400316}"/>
</p:tagLst>
</file>

<file path=ppt/tags/tag46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3"/>
  <p:tag name="KSO_WM_UNIT_ID" val="diagram20176955_3*r_v*1_3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46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"/>
  <p:tag name="KSO_WM_UNIT_ID" val="diagram20176955_3*r_i*1_1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6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"/>
  <p:tag name="KSO_WM_UNIT_ID" val="diagram20176955_3*r_i*1_2"/>
  <p:tag name="KSO_WM_UNIT_LAYERLEVEL" val="1_1"/>
  <p:tag name="KSO_WM_DIAGRAM_GROUP_CODE" val="r1-1"/>
  <p:tag name="KSO_WM_UNIT_FILL_FORE_SCHEMECOLOR_INDEX" val="6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6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"/>
  <p:tag name="KSO_WM_UNIT_ID" val="diagram20176955_3*r_i*1_3"/>
  <p:tag name="KSO_WM_UNIT_LAYERLEVEL" val="1_1"/>
  <p:tag name="KSO_WM_DIAGRAM_GROUP_CODE" val="r1-1"/>
  <p:tag name="KSO_WM_UNIT_LINE_FORE_SCHEMECOLOR_INDEX" val="7"/>
  <p:tag name="KSO_WM_UNIT_LINE_FILL_TYPE" val="2"/>
  <p:tag name="KSO_WM_DIAGRAM_VIRTUALLY_FRAME" val="{&quot;height&quot;:225.0387544483986,&quot;left&quot;:27.78631182380216,&quot;top&quot;:72.5,&quot;width&quot;:315.36364953632153}"/>
</p:tagLst>
</file>

<file path=ppt/tags/tag46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955_3*i*3"/>
  <p:tag name="KSO_WM_TEMPLATE_CATEGORY" val="diagram"/>
  <p:tag name="KSO_WM_TEMPLATE_INDEX" val="20176955"/>
  <p:tag name="KSO_WM_UNIT_INDEX" val="3"/>
  <p:tag name="KSO_WM_DIAGRAM_VIRTUALLY_FRAME" val="{&quot;height&quot;:460.7365354330708,&quot;left&quot;:1.1170866141732176,&quot;top&quot;:62.26346456692913,&quot;width&quot;:663.6329133858269}"/>
</p:tagLst>
</file>

<file path=ppt/tags/tag46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"/>
  <p:tag name="KSO_WM_UNIT_ID" val="diagram20176955_3*r_i*1_4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6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"/>
  <p:tag name="KSO_WM_UNIT_ID" val="diagram20176955_3*r_i*1_5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6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6"/>
  <p:tag name="KSO_WM_UNIT_ID" val="diagram20176955_3*r_i*1_6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7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7"/>
  <p:tag name="KSO_WM_UNIT_ID" val="diagram20176955_3*r_i*1_7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7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8"/>
  <p:tag name="KSO_WM_UNIT_ID" val="diagram20176955_3*r_i*1_8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7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9"/>
  <p:tag name="KSO_WM_UNIT_ID" val="diagram20176955_3*r_i*1_9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7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0"/>
  <p:tag name="KSO_WM_UNIT_ID" val="diagram20176955_3*r_i*1_10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7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1"/>
  <p:tag name="KSO_WM_UNIT_ID" val="diagram20176955_3*r_i*1_11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7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2"/>
  <p:tag name="KSO_WM_UNIT_ID" val="diagram20176955_3*r_i*1_12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7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3"/>
  <p:tag name="KSO_WM_UNIT_ID" val="diagram20176955_3*r_i*1_13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7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4"/>
  <p:tag name="KSO_WM_UNIT_ID" val="diagram20176955_3*r_i*1_14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7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6955_3*i*26"/>
  <p:tag name="KSO_WM_TEMPLATE_CATEGORY" val="diagram"/>
  <p:tag name="KSO_WM_TEMPLATE_INDEX" val="20176955"/>
  <p:tag name="KSO_WM_UNIT_INDEX" val="26"/>
  <p:tag name="KSO_WM_DIAGRAM_VIRTUALLY_FRAME" val="{&quot;height&quot;:460.7365354330708,&quot;left&quot;:1.1170866141732176,&quot;top&quot;:62.26346456692913,&quot;width&quot;:663.6329133858269}"/>
</p:tagLst>
</file>

<file path=ppt/tags/tag47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5"/>
  <p:tag name="KSO_WM_UNIT_ID" val="diagram20176955_3*r_i*1_15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6"/>
  <p:tag name="KSO_WM_UNIT_ID" val="diagram20176955_3*r_i*1_16"/>
  <p:tag name="KSO_WM_UNIT_LAYERLEVEL" val="1_1"/>
  <p:tag name="KSO_WM_DIAGRAM_GROUP_CODE" val="r1-1"/>
  <p:tag name="KSO_WM_UNIT_FILL_FORE_SCHEMECOLOR_INDEX" val="6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7"/>
  <p:tag name="KSO_WM_UNIT_ID" val="diagram20176955_3*r_i*1_17"/>
  <p:tag name="KSO_WM_UNIT_LAYERLEVEL" val="1_1"/>
  <p:tag name="KSO_WM_DIAGRAM_GROUP_CODE" val="r1-1"/>
  <p:tag name="KSO_WM_UNIT_FILL_FORE_SCHEMECOLOR_INDEX" val="10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8"/>
  <p:tag name="KSO_WM_UNIT_ID" val="diagram20176955_3*r_i*1_18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19"/>
  <p:tag name="KSO_WM_UNIT_ID" val="diagram20176955_3*r_i*1_19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0"/>
  <p:tag name="KSO_WM_UNIT_ID" val="diagram20176955_3*r_i*1_20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1"/>
  <p:tag name="KSO_WM_UNIT_ID" val="diagram20176955_3*r_i*1_21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2"/>
  <p:tag name="KSO_WM_UNIT_ID" val="diagram20176955_3*r_i*1_22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3"/>
  <p:tag name="KSO_WM_UNIT_ID" val="diagram20176955_3*r_i*1_23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4"/>
  <p:tag name="KSO_WM_UNIT_ID" val="diagram20176955_3*r_i*1_24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8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5"/>
  <p:tag name="KSO_WM_UNIT_ID" val="diagram20176955_3*r_i*1_25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6"/>
  <p:tag name="KSO_WM_UNIT_ID" val="diagram20176955_3*r_i*1_26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7"/>
  <p:tag name="KSO_WM_UNIT_ID" val="diagram20176955_3*r_i*1_27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49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8"/>
  <p:tag name="KSO_WM_UNIT_ID" val="diagram20176955_3*r_i*1_28"/>
  <p:tag name="KSO_WM_UNIT_LAYERLEVEL" val="1_1"/>
  <p:tag name="KSO_WM_DIAGRAM_GROUP_CODE" val="r1-1"/>
  <p:tag name="KSO_WM_UNIT_FILL_FORE_SCHEMECOLOR_INDEX" val="6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29"/>
  <p:tag name="KSO_WM_UNIT_ID" val="diagram20176955_3*r_i*1_29"/>
  <p:tag name="KSO_WM_UNIT_LAYERLEVEL" val="1_1"/>
  <p:tag name="KSO_WM_DIAGRAM_GROUP_CODE" val="r1-1"/>
  <p:tag name="KSO_WM_UNIT_FILL_FORE_SCHEMECOLOR_INDEX" val="10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0"/>
  <p:tag name="KSO_WM_UNIT_ID" val="diagram20176955_3*r_i*1_30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1"/>
  <p:tag name="KSO_WM_UNIT_ID" val="diagram20176955_3*r_i*1_31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2"/>
  <p:tag name="KSO_WM_UNIT_ID" val="diagram20176955_3*r_i*1_32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3"/>
  <p:tag name="KSO_WM_UNIT_ID" val="diagram20176955_3*r_i*1_33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4"/>
  <p:tag name="KSO_WM_UNIT_ID" val="diagram20176955_3*r_i*1_34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49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5"/>
  <p:tag name="KSO_WM_UNIT_ID" val="diagram20176955_3*r_i*1_35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6"/>
  <p:tag name="KSO_WM_UNIT_ID" val="diagram20176955_3*r_i*1_36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7"/>
  <p:tag name="KSO_WM_UNIT_ID" val="diagram20176955_3*r_i*1_37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8"/>
  <p:tag name="KSO_WM_UNIT_ID" val="diagram20176955_3*r_i*1_38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39"/>
  <p:tag name="KSO_WM_UNIT_ID" val="diagram20176955_3*r_i*1_39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50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0"/>
  <p:tag name="KSO_WM_UNIT_ID" val="diagram20176955_3*r_i*1_40"/>
  <p:tag name="KSO_WM_UNIT_LAYERLEVEL" val="1_1"/>
  <p:tag name="KSO_WM_DIAGRAM_GROUP_CODE" val="r1-1"/>
  <p:tag name="KSO_WM_UNIT_FILL_FORE_SCHEMECOLOR_INDEX" val="6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1"/>
  <p:tag name="KSO_WM_UNIT_ID" val="diagram20176955_3*r_i*1_41"/>
  <p:tag name="KSO_WM_UNIT_LAYERLEVEL" val="1_1"/>
  <p:tag name="KSO_WM_DIAGRAM_GROUP_CODE" val="r1-1"/>
  <p:tag name="KSO_WM_UNIT_FILL_FORE_SCHEMECOLOR_INDEX" val="10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2"/>
  <p:tag name="KSO_WM_UNIT_ID" val="diagram20176955_3*r_i*1_42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3"/>
  <p:tag name="KSO_WM_UNIT_ID" val="diagram20176955_3*r_i*1_43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4"/>
  <p:tag name="KSO_WM_UNIT_ID" val="diagram20176955_3*r_i*1_44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0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5"/>
  <p:tag name="KSO_WM_UNIT_ID" val="diagram20176955_3*r_i*1_45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6"/>
  <p:tag name="KSO_WM_UNIT_ID" val="diagram20176955_3*r_i*1_46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7"/>
  <p:tag name="KSO_WM_UNIT_ID" val="diagram20176955_3*r_i*1_47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8"/>
  <p:tag name="KSO_WM_UNIT_ID" val="diagram20176955_3*r_i*1_48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49"/>
  <p:tag name="KSO_WM_UNIT_ID" val="diagram20176955_3*r_i*1_49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0"/>
  <p:tag name="KSO_WM_UNIT_ID" val="diagram20176955_3*r_i*1_50"/>
  <p:tag name="KSO_WM_UNIT_LAYERLEVEL" val="1_1"/>
  <p:tag name="KSO_WM_DIAGRAM_GROUP_CODE" val="r1-1"/>
  <p:tag name="KSO_WM_UNIT_FILL_FORE_SCHEMECOLOR_INDEX" val="5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1"/>
  <p:tag name="KSO_WM_UNIT_ID" val="diagram20176955_3*r_i*1_51"/>
  <p:tag name="KSO_WM_UNIT_LAYERLEVEL" val="1_1"/>
  <p:tag name="KSO_WM_DIAGRAM_GROUP_CODE" val="r1-1"/>
  <p:tag name="KSO_WM_DIAGRAM_VIRTUALLY_FRAME" val="{&quot;height&quot;:225.0387544483986,&quot;left&quot;:27.78631182380216,&quot;top&quot;:72.5,&quot;width&quot;:315.36364953632153}"/>
</p:tagLst>
</file>

<file path=ppt/tags/tag5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2"/>
  <p:tag name="KSO_WM_UNIT_ID" val="diagram20176955_3*r_i*1_52"/>
  <p:tag name="KSO_WM_UNIT_LAYERLEVEL" val="1_1"/>
  <p:tag name="KSO_WM_DIAGRAM_GROUP_CODE" val="r1-1"/>
  <p:tag name="KSO_WM_UNIT_FILL_FORE_SCHEMECOLOR_INDEX" val="9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3"/>
  <p:tag name="KSO_WM_UNIT_ID" val="diagram20176955_3*r_i*1_53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4"/>
  <p:tag name="KSO_WM_UNIT_ID" val="diagram20176955_3*r_i*1_54"/>
  <p:tag name="KSO_WM_UNIT_LAYERLEVEL" val="1_1"/>
  <p:tag name="KSO_WM_DIAGRAM_GROUP_CODE" val="r1-1"/>
  <p:tag name="KSO_WM_UNIT_FILL_FORE_SCHEMECOLOR_INDEX" val="10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1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5"/>
  <p:tag name="KSO_WM_UNIT_ID" val="diagram20176955_3*r_i*1_55"/>
  <p:tag name="KSO_WM_UNIT_LAYERLEVEL" val="1_1"/>
  <p:tag name="KSO_WM_DIAGRAM_GROUP_CODE" val="r1-1"/>
  <p:tag name="KSO_WM_UNIT_FILL_FORE_SCHEMECOLOR_INDEX" val="9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6"/>
  <p:tag name="KSO_WM_UNIT_ID" val="diagram20176955_3*r_i*1_56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2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7"/>
  <p:tag name="KSO_WM_UNIT_ID" val="diagram20176955_3*r_i*1_57"/>
  <p:tag name="KSO_WM_UNIT_LAYERLEVEL" val="1_1"/>
  <p:tag name="KSO_WM_DIAGRAM_GROUP_CODE" val="r1-1"/>
  <p:tag name="KSO_WM_UNIT_FILL_FORE_SCHEMECOLOR_INDEX" val="10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u"/>
  <p:tag name="KSO_WM_UNIT_INDEX" val="1_1"/>
  <p:tag name="KSO_WM_UNIT_ID" val="diagram20176955_3*r_u*1_1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0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1"/>
  <p:tag name="KSO_WM_UNIT_ID" val="diagram20176955_3*r_v*1_1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5"/>
  <p:tag name="KSO_WM_UNIT_ID" val="diagram20176955_3*r_v*1_5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2"/>
  <p:tag name="KSO_WM_UNIT_ID" val="diagram20176955_3*r_v*1_2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4"/>
  <p:tag name="KSO_WM_UNIT_ID" val="diagram20176955_3*r_v*1_4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6"/>
  <p:tag name="KSO_WM_UNIT_ID" val="diagram20176955_3*r_v*1_6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v"/>
  <p:tag name="KSO_WM_UNIT_INDEX" val="1_6"/>
  <p:tag name="KSO_WM_UNIT_ID" val="diagram20176955_3*r_v*1_6"/>
  <p:tag name="KSO_WM_UNIT_LAYERLEVEL" val="1_1"/>
  <p:tag name="KSO_WM_UNIT_DIAGRAM_CONTRAST_TITLE_CNT" val="6"/>
  <p:tag name="KSO_WM_UNIT_DIAGRAM_DIMENSION_TITLE_CNT" val="1"/>
  <p:tag name="KSO_WM_UNIT_VALUE" val="8"/>
  <p:tag name="KSO_WM_UNIT_HIGHLIGHT" val="0"/>
  <p:tag name="KSO_WM_UNIT_COMPATIBLE" val="0"/>
  <p:tag name="KSO_WM_UNIT_CLEAR" val="0"/>
  <p:tag name="KSO_WM_UNIT_PRESET_TEXT_INDEX" val="2"/>
  <p:tag name="KSO_WM_UNIT_PRESET_TEXT_LEN" val="8"/>
  <p:tag name="KSO_WM_DIAGRAM_GROUP_CODE" val="r1-1"/>
  <p:tag name="KSO_WM_UNIT_TEXT_FILL_FORE_SCHEMECOLOR_INDEX" val="1"/>
  <p:tag name="KSO_WM_UNIT_TEXT_FILL_TYPE" val="1"/>
  <p:tag name="KSO_WM_DIAGRAM_VIRTUALLY_FRAME" val="{&quot;height&quot;:225.0387544483986,&quot;left&quot;:27.78631182380216,&quot;top&quot;:72.5,&quot;width&quot;:315.36364953632153}"/>
</p:tagLst>
</file>

<file path=ppt/tags/tag52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55"/>
  <p:tag name="KSO_WM_UNIT_TYPE" val="r_i"/>
  <p:tag name="KSO_WM_UNIT_INDEX" val="1_53"/>
  <p:tag name="KSO_WM_UNIT_ID" val="diagram20176955_3*r_i*1_53"/>
  <p:tag name="KSO_WM_UNIT_LAYERLEVEL" val="1_1"/>
  <p:tag name="KSO_WM_DIAGRAM_GROUP_CODE" val="r1-1"/>
  <p:tag name="KSO_WM_UNIT_FILL_FORE_SCHEMECOLOR_INDEX" val="8"/>
  <p:tag name="KSO_WM_UNIT_FILL_TYPE" val="1"/>
  <p:tag name="KSO_WM_DIAGRAM_VIRTUALLY_FRAME" val="{&quot;height&quot;:225.0387544483986,&quot;left&quot;:27.78631182380216,&quot;top&quot;:72.5,&quot;width&quot;:315.36364953632153}"/>
</p:tagLst>
</file>

<file path=ppt/tags/tag530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31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1"/>
  <p:tag name="KSO_WM_UNIT_ID" val="diagram20178822_1*r_i*1_1"/>
  <p:tag name="KSO_WM_UNIT_LAYERLEVEL" val="1_1"/>
  <p:tag name="KSO_WM_BEAUTIFY_FLAG" val="#wm#"/>
  <p:tag name="KSO_WM_TAG_VERSION" val="1.0"/>
  <p:tag name="KSO_WM_DIAGRAM_GROUP_CODE" val="r1-1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2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2"/>
  <p:tag name="KSO_WM_UNIT_ID" val="diagram20178822_1*r_i*1_2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3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3"/>
  <p:tag name="KSO_WM_UNIT_ID" val="diagram20178822_1*r_i*1_3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4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1"/>
  <p:tag name="KSO_WM_UNIT_ID" val="diagram20178822_1*r_v*1_1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5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6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7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38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39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4"/>
  <p:tag name="KSO_WM_UNIT_ID" val="diagram20178822_1*r_i*1_4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0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5"/>
  <p:tag name="KSO_WM_UNIT_ID" val="diagram20178822_1*r_i*1_5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1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2"/>
  <p:tag name="KSO_WM_UNIT_ID" val="diagram20178822_1*r_v*1_2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2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6"/>
  <p:tag name="KSO_WM_UNIT_ID" val="diagram20178822_1*r_i*1_6"/>
  <p:tag name="KSO_WM_UNIT_LAYERLEVEL" val="1_1"/>
  <p:tag name="KSO_WM_BEAUTIFY_FLAG" val="#wm#"/>
  <p:tag name="KSO_WM_TAG_VERSION" val="1.0"/>
  <p:tag name="KSO_WM_DIAGRAM_GROUP_CODE" val="r1-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3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44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1"/>
  <p:tag name="KSO_WM_UNIT_ID" val="diagram20178822_1*r_i*1_1"/>
  <p:tag name="KSO_WM_UNIT_LAYERLEVEL" val="1_1"/>
  <p:tag name="KSO_WM_BEAUTIFY_FLAG" val="#wm#"/>
  <p:tag name="KSO_WM_TAG_VERSION" val="1.0"/>
  <p:tag name="KSO_WM_DIAGRAM_GROUP_CODE" val="r1-1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5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2"/>
  <p:tag name="KSO_WM_UNIT_ID" val="diagram20178822_1*r_i*1_2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6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3"/>
  <p:tag name="KSO_WM_UNIT_ID" val="diagram20178822_1*r_i*1_3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7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1"/>
  <p:tag name="KSO_WM_UNIT_ID" val="diagram20178822_1*r_v*1_1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8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49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0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1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52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4"/>
  <p:tag name="KSO_WM_UNIT_ID" val="diagram20178822_1*r_i*1_4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3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5"/>
  <p:tag name="KSO_WM_UNIT_ID" val="diagram20178822_1*r_i*1_5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4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2"/>
  <p:tag name="KSO_WM_UNIT_ID" val="diagram20178822_1*r_v*1_2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5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6"/>
  <p:tag name="KSO_WM_UNIT_ID" val="diagram20178822_1*r_i*1_6"/>
  <p:tag name="KSO_WM_UNIT_LAYERLEVEL" val="1_1"/>
  <p:tag name="KSO_WM_BEAUTIFY_FLAG" val="#wm#"/>
  <p:tag name="KSO_WM_TAG_VERSION" val="1.0"/>
  <p:tag name="KSO_WM_DIAGRAM_GROUP_CODE" val="r1-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6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57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1"/>
  <p:tag name="KSO_WM_UNIT_ID" val="diagram20178822_1*r_i*1_1"/>
  <p:tag name="KSO_WM_UNIT_LAYERLEVEL" val="1_1"/>
  <p:tag name="KSO_WM_BEAUTIFY_FLAG" val="#wm#"/>
  <p:tag name="KSO_WM_TAG_VERSION" val="1.0"/>
  <p:tag name="KSO_WM_DIAGRAM_GROUP_CODE" val="r1-1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8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2"/>
  <p:tag name="KSO_WM_UNIT_ID" val="diagram20178822_1*r_i*1_2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59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3"/>
  <p:tag name="KSO_WM_UNIT_ID" val="diagram20178822_1*r_i*1_3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0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1"/>
  <p:tag name="KSO_WM_UNIT_ID" val="diagram20178822_1*r_v*1_1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1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2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3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4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65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4"/>
  <p:tag name="KSO_WM_UNIT_ID" val="diagram20178822_1*r_i*1_4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6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5"/>
  <p:tag name="KSO_WM_UNIT_ID" val="diagram20178822_1*r_i*1_5"/>
  <p:tag name="KSO_WM_UNIT_LAYERLEVEL" val="1_1"/>
  <p:tag name="KSO_WM_BEAUTIFY_FLAG" val="#wm#"/>
  <p:tag name="KSO_WM_TAG_VERSION" val="1.0"/>
  <p:tag name="KSO_WM_DIAGRAM_GROUP_CODE" val="r1-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7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2"/>
  <p:tag name="KSO_WM_UNIT_ID" val="diagram20178822_1*r_v*1_2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8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6"/>
  <p:tag name="KSO_WM_UNIT_ID" val="diagram20178822_1*r_i*1_6"/>
  <p:tag name="KSO_WM_UNIT_LAYERLEVEL" val="1_1"/>
  <p:tag name="KSO_WM_BEAUTIFY_FLAG" val="#wm#"/>
  <p:tag name="KSO_WM_TAG_VERSION" val="1.0"/>
  <p:tag name="KSO_WM_DIAGRAM_GROUP_CODE" val="r1-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69.xml><?xml version="1.0" encoding="utf-8"?>
<p:tagLst xmlns:p="http://schemas.openxmlformats.org/presentationml/2006/main">
  <p:tag name="KSO_WM_DIAGRAM_VIRTUALLY_FRAME" val="{&quot;height&quot;:476.02245604688324,&quot;left&quot;:34.04102362204724,&quot;top&quot;:56.8,&quot;width&quot;:956.3089763779528}"/>
</p:tagLst>
</file>

<file path=ppt/tags/tag570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1"/>
  <p:tag name="KSO_WM_UNIT_ID" val="diagram20178822_1*r_i*1_1"/>
  <p:tag name="KSO_WM_UNIT_LAYERLEVEL" val="1_1"/>
  <p:tag name="KSO_WM_BEAUTIFY_FLAG" val="#wm#"/>
  <p:tag name="KSO_WM_TAG_VERSION" val="1.0"/>
  <p:tag name="KSO_WM_DIAGRAM_GROUP_CODE" val="r1-1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1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2"/>
  <p:tag name="KSO_WM_UNIT_ID" val="diagram20178822_1*r_i*1_2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2.xml><?xml version="1.0" encoding="utf-8"?>
<p:tagLst xmlns:p="http://schemas.openxmlformats.org/presentationml/2006/main">
  <p:tag name="KSO_WM_TEMPLATE_CATEGORY" val="diagram"/>
  <p:tag name="KSO_WM_TEMPLATE_INDEX" val="20178822"/>
  <p:tag name="KSO_WM_UNIT_TYPE" val="r_i"/>
  <p:tag name="KSO_WM_UNIT_INDEX" val="1_3"/>
  <p:tag name="KSO_WM_UNIT_ID" val="diagram20178822_1*r_i*1_3"/>
  <p:tag name="KSO_WM_UNIT_LAYERLEVEL" val="1_1"/>
  <p:tag name="KSO_WM_BEAUTIFY_FLAG" val="#wm#"/>
  <p:tag name="KSO_WM_TAG_VERSION" val="1.0"/>
  <p:tag name="KSO_WM_DIAGRAM_GROUP_CODE" val="r1-1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3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1"/>
  <p:tag name="KSO_WM_UNIT_ID" val="diagram20178822_1*r_v*1_1"/>
  <p:tag name="KSO_WM_UNIT_LAYERLEVEL" val="1_1"/>
  <p:tag name="KSO_WM_UNIT_DIAGRAM_CONTRAST_TITLE_CNT" val="2"/>
  <p:tag name="KSO_WM_UNIT_DIAGRAM_DIMENSION_TITLE_CNT" val="4"/>
  <p:tag name="KSO_WM_UNIT_VALUE" val="7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 ctetuer adipi scing elit. Mae cenas porttitor congue massa.Lorem ipsum dolor sit amet, conse ctetuer adipi scing elit."/>
  <p:tag name="KSO_WM_UNIT_TEXT_FILL_FORE_SCHEMECOLOR_INDEX" val="2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4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5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6.xml><?xml version="1.0" encoding="utf-8"?>
<p:tagLst xmlns:p="http://schemas.openxmlformats.org/presentationml/2006/main">
  <p:tag name="KSO_WM_TEMPLATE_CATEGORY" val="diagram"/>
  <p:tag name="KSO_WM_TEMPLATE_INDEX" val="20178822"/>
  <p:tag name="KSO_WM_UNIT_TYPE" val="r_v"/>
  <p:tag name="KSO_WM_UNIT_INDEX" val="1_3"/>
  <p:tag name="KSO_WM_UNIT_ID" val="diagram20178822_1*r_v*1_3"/>
  <p:tag name="KSO_WM_UNIT_LAYERLEVEL" val="1_1"/>
  <p:tag name="KSO_WM_UNIT_DIAGRAM_CONTRAST_TITLE_CNT" val="2"/>
  <p:tag name="KSO_WM_UNIT_DIAGRAM_DIMENSION_TITLE_CNT" val="4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r1-1"/>
  <p:tag name="KSO_WM_UNIT_PRESET_TEXT" val="Lorem ipsum dolor sit amet, consectetuer adipiscing elit."/>
  <p:tag name="KSO_WM_UNIT_TEXT_FILL_FORE_SCHEMECOLOR_INDEX" val="1"/>
  <p:tag name="KSO_WM_UNIT_TEXT_FILL_TYPE" val="1"/>
  <p:tag name="KSO_WM_DIAGRAM_VIRTUALLY_FRAME" val="{&quot;height&quot;:476.02245604688324,&quot;left&quot;:34.04102362204724,&quot;top&quot;:56.8,&quot;width&quot;:956.3089763779528}"/>
</p:tagLst>
</file>

<file path=ppt/tags/tag577.xml><?xml version="1.0" encoding="utf-8"?>
<p:tagLst xmlns:p="http://schemas.openxmlformats.org/presentationml/2006/main">
  <p:tag name="KSO_WM_SLIDE_ITEM_CNT" val="5"/>
  <p:tag name="resource_record_key" val="{&quot;70&quot;:[3314121]}"/>
</p:tagLst>
</file>

<file path=ppt/tags/tag578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i*1_2_1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DIAGRAM_GROUP_CODE" val="n1-1"/>
  <p:tag name="KSO_WM_UNIT_TYPE" val="n_h_h_i"/>
  <p:tag name="KSO_WM_UNIT_INDEX" val="1_2_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.4000000059604645,&quot;colorType&quot;:1,&quot;foreColorIndex&quot;:5,&quot;transparency&quot;:0.30000001192092896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79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i*1_2_4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DIAGRAM_GROUP_CODE" val="n1-1"/>
  <p:tag name="KSO_WM_UNIT_TYPE" val="n_h_h_i"/>
  <p:tag name="KSO_WM_UNIT_INDEX" val="1_2_4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.4000000059604645,&quot;colorType&quot;:1,&quot;foreColorIndex&quot;:5,&quot;transparency&quot;:0.30000001192092896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80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i*1_2_3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DIAGRAM_GROUP_CODE" val="n1-1"/>
  <p:tag name="KSO_WM_UNIT_TYPE" val="n_h_h_i"/>
  <p:tag name="KSO_WM_UNIT_INDEX" val="1_2_3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.4000000059604645,&quot;colorType&quot;:1,&quot;foreColorIndex&quot;:5,&quot;transparency&quot;:0.30000001192092896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81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i*1_2_2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DIAGRAM_GROUP_CODE" val="n1-1"/>
  <p:tag name="KSO_WM_UNIT_TYPE" val="n_h_h_i"/>
  <p:tag name="KSO_WM_UNIT_INDEX" val="1_2_2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.4000000059604645,&quot;colorType&quot;:1,&quot;foreColorIndex&quot;:5,&quot;transparency&quot;:0.30000001192092896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24_2*n_h_i*1_1_3"/>
  <p:tag name="KSO_WM_TEMPLATE_CATEGORY" val="diagram"/>
  <p:tag name="KSO_WM_TEMPLATE_INDEX" val="20236924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1_3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384.46875,&quot;left&quot;:97.89837646484375,&quot;top&quot;:136.415625,&quot;width&quot;:764.226662905235}"/>
  <p:tag name="KSO_WM_DIAGRAM_COLOR_MATCH_VALUE" val="{&quot;shape&quot;:{&quot;fill&quot;:{&quot;gradient&quot;:[{&quot;brightness&quot;:0,&quot;colorType&quot;:1,&quot;foreColorIndex&quot;:5,&quot;pos&quot;:0,&quot;transparency&quot;:0.949999988079071},{&quot;brightness&quot;:0,&quot;colorType&quot;:1,&quot;foreColorIndex&quot;:5,&quot;pos&quot;:1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24_2*n_h_i*1_1_2"/>
  <p:tag name="KSO_WM_TEMPLATE_CATEGORY" val="diagram"/>
  <p:tag name="KSO_WM_TEMPLATE_INDEX" val="20236924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1_2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384.46875,&quot;left&quot;:97.89837646484375,&quot;top&quot;:136.415625,&quot;width&quot;:764.226662905235}"/>
  <p:tag name="KSO_WM_DIAGRAM_COLOR_MATCH_VALUE" val="{&quot;shape&quot;:{&quot;fill&quot;:{&quot;gradient&quot;:[{&quot;brightness&quot;:0,&quot;colorType&quot;:1,&quot;foreColorIndex&quot;:5,&quot;pos&quot;:0,&quot;transparency&quot;:0.949999988079071},{&quot;brightness&quot;:0,&quot;colorType&quot;:1,&quot;foreColorIndex&quot;:5,&quot;pos&quot;:1,&quot;transparency&quot;:0.80000001192092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24_2*n_h_a*1_1_1"/>
  <p:tag name="KSO_WM_TEMPLATE_CATEGORY" val="diagram"/>
  <p:tag name="KSO_WM_TEMPLATE_INDEX" val="20236924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DIAGRAM_GROUP_CODE" val="n1-1"/>
  <p:tag name="KSO_WM_UNIT_TYPE" val="n_h_a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VIRTUALLY_FRAME" val="{&quot;height&quot;:384.46875,&quot;left&quot;:97.89837646484375,&quot;top&quot;:136.415625,&quot;width&quot;:764.22666290523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3},&quot;glow&quot;:{&quot;colorType&quot;:0},&quot;line&quot;:{&quot;type&quot;:0},&quot;shadow&quot;:{&quot;brightness&quot;:-0.2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585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a*1_2_1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n1-1"/>
  <p:tag name="KSO_WM_UNIT_TYPE" val="n_h_h_a"/>
  <p:tag name="KSO_WM_UNIT_INDEX" val="1_2_1_1"/>
  <p:tag name="KSO_WM_UNIT_VALUE" val="6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86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a*1_2_2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6"/>
  <p:tag name="KSO_WM_DIAGRAM_GROUP_CODE" val="n1-1"/>
  <p:tag name="KSO_WM_UNIT_TYPE" val="n_h_h_a"/>
  <p:tag name="KSO_WM_UNIT_INDEX" val="1_2_2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87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a*1_2_3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n1-1"/>
  <p:tag name="KSO_WM_UNIT_TYPE" val="n_h_h_a"/>
  <p:tag name="KSO_WM_UNIT_INDEX" val="1_2_3_1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88.xml><?xml version="1.0" encoding="utf-8"?>
<p:tagLst xmlns:p="http://schemas.openxmlformats.org/presentationml/2006/main">
  <p:tag name="KSO_WM_DIAGRAM_VIRTUALLY_FRAME" val="{&quot;height&quot;:384.46875,&quot;left&quot;:97.89837646484375,&quot;top&quot;:136.415625,&quot;width&quot;:764.226662905235}"/>
  <p:tag name="KSO_WM_UNIT_HIGHLIGHT" val="0"/>
  <p:tag name="KSO_WM_UNIT_COMPATIBLE" val="0"/>
  <p:tag name="KSO_WM_UNIT_DIAGRAM_ISNUMVISUAL" val="0"/>
  <p:tag name="KSO_WM_UNIT_DIAGRAM_ISREFERUNIT" val="0"/>
  <p:tag name="KSO_WM_UNIT_ID" val="diagram20236924_2*n_h_h_a*1_2_4_1"/>
  <p:tag name="KSO_WM_TEMPLATE_CATEGORY" val="diagram"/>
  <p:tag name="KSO_WM_TEMPLATE_INDEX" val="20236924"/>
  <p:tag name="KSO_WM_UNIT_LAYERLEVEL" val="1_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n1-1"/>
  <p:tag name="KSO_WM_UNIT_TYPE" val="n_h_h_a"/>
  <p:tag name="KSO_WM_UNIT_INDEX" val="1_2_4_1"/>
  <p:tag name="KSO_WM_UNIT_VALUE" val="6"/>
  <p:tag name="KSO_WM_DIAGRAM_VERSION" val="3"/>
  <p:tag name="KSO_WM_DIAGRAM_COLOR_TRICK" val="1"/>
  <p:tag name="KSO_WM_DIAGRAM_COLOR_TEXT_CAN_REMOVE" val="n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2_3"/>
  <p:tag name="KSO_WM_UNIT_ID" val="diagram20231103_2*o_h_i*1_2_3"/>
  <p:tag name="KSO_WM_TEMPLATE_CATEGORY" val="diagram"/>
  <p:tag name="KSO_WM_TEMPLATE_INDEX" val="2023110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6"/>
  <p:tag name="KSO_WM_DIAGRAM_MAX_ITEMCNT" val="6"/>
  <p:tag name="KSO_WM_DIAGRAM_MIN_ITEMCNT" val="2"/>
  <p:tag name="KSO_WM_DIAGRAM_VIRTUALLY_FRAME" val="{&quot;height&quot;:253.09998779296876,&quot;left&quot;:48.54998779296875,&quot;top&quot;:255.45000610351562,&quot;width&quot;:295.850024414062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SUBTYPE" val="d"/>
  <p:tag name="KSO_WM_UNIT_TYPE" val="o_h_i"/>
  <p:tag name="KSO_WM_UNIT_INDEX" val="1_1_1"/>
  <p:tag name="KSO_WM_UNIT_ID" val="diagram20231103_2*o_h_i*1_1_1"/>
  <p:tag name="KSO_WM_TEMPLATE_CATEGORY" val="diagram"/>
  <p:tag name="KSO_WM_TEMPLATE_INDEX" val="2023110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53.09998779296876,&quot;left&quot;:48.54998779296875,&quot;top&quot;:255.45000610351562,&quot;width&quot;:295.85002441406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20000000298023224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SUBTYPE" val="d"/>
  <p:tag name="KSO_WM_UNIT_TYPE" val="o_h_i"/>
  <p:tag name="KSO_WM_UNIT_INDEX" val="1_2_1"/>
  <p:tag name="KSO_WM_UNIT_ID" val="diagram20231103_2*o_h_i*1_2_1"/>
  <p:tag name="KSO_WM_TEMPLATE_CATEGORY" val="diagram"/>
  <p:tag name="KSO_WM_TEMPLATE_INDEX" val="2023110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53.09998779296876,&quot;left&quot;:48.54998779296875,&quot;top&quot;:255.45000610351562,&quot;width&quot;:295.85002441406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20000000298023224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SUBTYPE" val="d"/>
  <p:tag name="KSO_WM_UNIT_TYPE" val="o_h_i"/>
  <p:tag name="KSO_WM_UNIT_INDEX" val="1_3_1"/>
  <p:tag name="KSO_WM_UNIT_ID" val="diagram20231103_2*o_h_i*1_3_1"/>
  <p:tag name="KSO_WM_TEMPLATE_CATEGORY" val="diagram"/>
  <p:tag name="KSO_WM_TEMPLATE_INDEX" val="20231103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53.09998779296876,&quot;left&quot;:48.54998779296875,&quot;top&quot;:255.45000610351562,&quot;width&quot;:295.850024414062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20000000298023224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3_3"/>
  <p:tag name="KSO_WM_UNIT_ID" val="diagram20231103_2*o_h_i*1_3_3"/>
  <p:tag name="KSO_WM_TEMPLATE_CATEGORY" val="diagram"/>
  <p:tag name="KSO_WM_TEMPLATE_INDEX" val="20231103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6"/>
  <p:tag name="KSO_WM_DIAGRAM_MAX_ITEMCNT" val="6"/>
  <p:tag name="KSO_WM_DIAGRAM_MIN_ITEMCNT" val="2"/>
  <p:tag name="KSO_WM_DIAGRAM_VIRTUALLY_FRAME" val="{&quot;height&quot;:253.09998779296876,&quot;left&quot;:48.54998779296875,&quot;top&quot;:255.45000610351562,&quot;width&quot;:295.850024414062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3"/>
  <p:tag name="KSO_WM_UNIT_ID" val="diagram20231090_1*n_h_h_i*1_2_2_3"/>
  <p:tag name="KSO_WM_TEMPLATE_CATEGORY" val="diagram"/>
  <p:tag name="KSO_WM_TEMPLATE_INDEX" val="20231090"/>
  <p:tag name="KSO_WM_UNIT_LAYERLEVEL" val="1_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27.785716381805,&quot;left&quot;:181.325,&quot;top&quot;:192.0392866699528,&quot;width&quot;:724.05}"/>
  <p:tag name="KSO_WM_DIAGRAM_COLOR_MATCH_VALUE" val="{&quot;shape&quot;:{&quot;fill&quot;:{&quot;gradient&quot;:[{&quot;brightness&quot;:0.20000000298023224,&quot;colorType&quot;:1,&quot;foreColorIndex&quot;:6,&quot;pos&quot;:1,&quot;transparency&quot;:0},{&quot;brightness&quot;:0,&quot;colorType&quot;:1,&quot;foreColorIndex&quot;:6,&quot;pos&quot;:0,&quot;transparency&quot;:0}],&quot;type&quot;:3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31090_1*n_h_h_i*1_2_1_3"/>
  <p:tag name="KSO_WM_TEMPLATE_CATEGORY" val="diagram"/>
  <p:tag name="KSO_WM_TEMPLATE_INDEX" val="20231090"/>
  <p:tag name="KSO_WM_UNIT_LAYERLEVEL" val="1_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27.785716381805,&quot;left&quot;:181.325,&quot;top&quot;:192.0392866699528,&quot;width&quot;:724.05}"/>
  <p:tag name="KSO_WM_DIAGRAM_COLOR_MATCH_VALUE" val="{&quot;shape&quot;:{&quot;fill&quot;:{&quot;gradient&quot;:[{&quot;brightness&quot;:0.20000000298023224,&quot;colorType&quot;:1,&quot;foreColorIndex&quot;:5,&quot;pos&quot;:1,&quot;transparency&quot;:0},{&quot;brightness&quot;:0,&quot;colorType&quot;:1,&quot;foreColorIndex&quot;:5,&quot;pos&quot;:0,&quot;transparency&quot;:0}],&quot;type&quot;:3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231090_1*n_h_h_i*1_2_3_3"/>
  <p:tag name="KSO_WM_TEMPLATE_CATEGORY" val="diagram"/>
  <p:tag name="KSO_WM_TEMPLATE_INDEX" val="20231090"/>
  <p:tag name="KSO_WM_UNIT_LAYERLEVEL" val="1_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27.785716381805,&quot;left&quot;:181.325,&quot;top&quot;:192.0392866699528,&quot;width&quot;:724.05}"/>
  <p:tag name="KSO_WM_DIAGRAM_COLOR_MATCH_VALUE" val="{&quot;shape&quot;:{&quot;fill&quot;:{&quot;gradient&quot;:[{&quot;brightness&quot;:0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90_1*n_h_a*1_1_1"/>
  <p:tag name="KSO_WM_TEMPLATE_CATEGORY" val="diagram"/>
  <p:tag name="KSO_WM_TEMPLATE_INDEX" val="20231090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42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27.785716381805,&quot;left&quot;:181.325,&quot;top&quot;:192.0392866699528,&quot;width&quot;:724.0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UNIT_TEXT_FILL_TYPE" val="1"/>
  <p:tag name="KSO_WM_UNIT_TEXT_TYPE" val="1"/>
  <p:tag name="KSO_WM_BEAUTIFY_FLAG" val="#wm#"/>
  <p:tag name="KSO_WM_UNIT_PRESET_TEXT" val="单击此处&#10;添加标题"/>
  <p:tag name="KSO_WM_DIAGRAM_USE_COLOR_VALUE" val="{&quot;color_scheme&quot;:1,&quot;color_type&quot;:1,&quot;theme_color_indexes&quot;:[5,6,5,6,5,6]}"/>
</p:tagLst>
</file>

<file path=ppt/tags/tag598.xml><?xml version="1.0" encoding="utf-8"?>
<p:tagLst xmlns:p="http://schemas.openxmlformats.org/presentationml/2006/main">
  <p:tag name="TABLE_ENDDRAG_ORIGIN_RECT" val="405*154"/>
  <p:tag name="TABLE_ENDDRAG_RECT" val="487*183*405*154"/>
</p:tagLst>
</file>

<file path=ppt/tags/tag599.xml><?xml version="1.0" encoding="utf-8"?>
<p:tagLst xmlns:p="http://schemas.openxmlformats.org/presentationml/2006/main">
  <p:tag name="KSO_WM_SLIDE_ITEM_CNT" val="5"/>
  <p:tag name="resource_record_key" val="{&quot;29&quot;:[50000213],&quot;70&quot;:[3314121,3327746,3314548,3314398]}"/>
</p:tagLst>
</file>

<file path=ppt/tags/tag600.xml><?xml version="1.0" encoding="utf-8"?>
<p:tagLst xmlns:p="http://schemas.openxmlformats.org/presentationml/2006/main">
  <p:tag name="KSO_WM_DIAGRAM_VIRTUALLY_FRAME" val="{&quot;height&quot;:301.32285997611433,&quot;left&quot;:12.44346456692906,&quot;top&quot;:61.13739505455892,&quot;width&quot;:447.5203636417924}"/>
</p:tagLst>
</file>

<file path=ppt/tags/tag60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0"/>
  <p:tag name="KSO_WM_TEMPLATE_CATEGORY" val="diagram"/>
  <p:tag name="KSO_WM_TEMPLATE_INDEX" val="20174739"/>
  <p:tag name="KSO_WM_UNIT_INDEX" val="0"/>
  <p:tag name="KSO_WM_DIAGRAM_VIRTUALLY_FRAME" val="{&quot;height&quot;:402.2526771653543,&quot;left&quot;:12.44346456692906,&quot;top&quot;:102.98125984251969,&quot;width&quot;:1049.7330708661416}"/>
</p:tagLst>
</file>

<file path=ppt/tags/tag60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i"/>
  <p:tag name="KSO_WM_UNIT_INDEX" val="1_1"/>
  <p:tag name="KSO_WM_UNIT_ID" val="diagram20174739_6*l_i*1_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0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i"/>
  <p:tag name="KSO_WM_UNIT_INDEX" val="1_2"/>
  <p:tag name="KSO_WM_UNIT_ID" val="diagram20174739_6*l_i*1_2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5"/>
  <p:tag name="KSO_WM_TEMPLATE_CATEGORY" val="diagram"/>
  <p:tag name="KSO_WM_TEMPLATE_INDEX" val="20174739"/>
  <p:tag name="KSO_WM_UNIT_INDEX" val="5"/>
  <p:tag name="KSO_WM_DIAGRAM_VIRTUALLY_FRAME" val="{&quot;height&quot;:402.2526771653543,&quot;left&quot;:12.44346456692906,&quot;top&quot;:102.98125984251969,&quot;width&quot;:1049.7330708661416}"/>
</p:tagLst>
</file>

<file path=ppt/tags/tag60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i"/>
  <p:tag name="KSO_WM_UNIT_INDEX" val="1_3"/>
  <p:tag name="KSO_WM_UNIT_ID" val="diagram20174739_6*l_i*1_3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0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i"/>
  <p:tag name="KSO_WM_UNIT_INDEX" val="1_4"/>
  <p:tag name="KSO_WM_UNIT_ID" val="diagram20174739_6*l_i*1_4"/>
  <p:tag name="KSO_WM_UNIT_LAYERLEVEL" val="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0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10"/>
  <p:tag name="KSO_WM_TEMPLATE_CATEGORY" val="diagram"/>
  <p:tag name="KSO_WM_TEMPLATE_INDEX" val="20174739"/>
  <p:tag name="KSO_WM_UNIT_INDEX" val="10"/>
  <p:tag name="KSO_WM_DIAGRAM_VIRTUALLY_FRAME" val="{&quot;height&quot;:402.2526771653543,&quot;left&quot;:12.44346456692906,&quot;top&quot;:102.98125984251969,&quot;width&quot;:1049.7330708661416}"/>
</p:tagLst>
</file>

<file path=ppt/tags/tag60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6_1"/>
  <p:tag name="KSO_WM_UNIT_ID" val="diagram20174739_6*l_h_i*1_6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0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6_2"/>
  <p:tag name="KSO_WM_UNIT_ID" val="diagram20174739_6*l_h_i*1_6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15"/>
  <p:tag name="KSO_WM_TEMPLATE_CATEGORY" val="diagram"/>
  <p:tag name="KSO_WM_TEMPLATE_INDEX" val="20174739"/>
  <p:tag name="KSO_WM_UNIT_INDEX" val="15"/>
  <p:tag name="KSO_WM_DIAGRAM_VIRTUALLY_FRAME" val="{&quot;height&quot;:402.2526771653543,&quot;left&quot;:12.44346456692906,&quot;top&quot;:102.98125984251969,&quot;width&quot;:1049.7330708661416}"/>
</p:tagLst>
</file>

<file path=ppt/tags/tag6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5_1"/>
  <p:tag name="KSO_WM_UNIT_ID" val="diagram20174739_6*l_h_i*1_5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5_2"/>
  <p:tag name="KSO_WM_UNIT_ID" val="diagram20174739_6*l_h_i*1_5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20"/>
  <p:tag name="KSO_WM_TEMPLATE_CATEGORY" val="diagram"/>
  <p:tag name="KSO_WM_TEMPLATE_INDEX" val="20174739"/>
  <p:tag name="KSO_WM_UNIT_INDEX" val="20"/>
  <p:tag name="KSO_WM_DIAGRAM_VIRTUALLY_FRAME" val="{&quot;height&quot;:402.2526771653543,&quot;left&quot;:12.44346456692906,&quot;top&quot;:102.98125984251969,&quot;width&quot;:1049.7330708661416}"/>
</p:tagLst>
</file>

<file path=ppt/tags/tag6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2_1"/>
  <p:tag name="KSO_WM_UNIT_ID" val="diagram20174739_6*l_h_i*1_2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2_2"/>
  <p:tag name="KSO_WM_UNIT_ID" val="diagram20174739_6*l_h_i*1_2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25"/>
  <p:tag name="KSO_WM_TEMPLATE_CATEGORY" val="diagram"/>
  <p:tag name="KSO_WM_TEMPLATE_INDEX" val="20174739"/>
  <p:tag name="KSO_WM_UNIT_INDEX" val="25"/>
  <p:tag name="KSO_WM_DIAGRAM_VIRTUALLY_FRAME" val="{&quot;height&quot;:402.2526771653543,&quot;left&quot;:12.44346456692906,&quot;top&quot;:102.98125984251969,&quot;width&quot;:1049.7330708661416}"/>
</p:tagLst>
</file>

<file path=ppt/tags/tag61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1_1"/>
  <p:tag name="KSO_WM_UNIT_ID" val="diagram20174739_6*l_h_i*1_1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1_2"/>
  <p:tag name="KSO_WM_UNIT_ID" val="diagram20174739_6*l_h_i*1_1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1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30"/>
  <p:tag name="KSO_WM_TEMPLATE_CATEGORY" val="diagram"/>
  <p:tag name="KSO_WM_TEMPLATE_INDEX" val="20174739"/>
  <p:tag name="KSO_WM_UNIT_INDEX" val="30"/>
  <p:tag name="KSO_WM_DIAGRAM_VIRTUALLY_FRAME" val="{&quot;height&quot;:402.2526771653543,&quot;left&quot;:12.44346456692906,&quot;top&quot;:102.98125984251969,&quot;width&quot;:1049.7330708661416}"/>
</p:tagLst>
</file>

<file path=ppt/tags/tag6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3_1"/>
  <p:tag name="KSO_WM_UNIT_ID" val="diagram20174739_6*l_h_i*1_3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2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3_2"/>
  <p:tag name="KSO_WM_UNIT_ID" val="diagram20174739_6*l_h_i*1_3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2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74739_6*i*35"/>
  <p:tag name="KSO_WM_TEMPLATE_CATEGORY" val="diagram"/>
  <p:tag name="KSO_WM_TEMPLATE_INDEX" val="20174739"/>
  <p:tag name="KSO_WM_UNIT_INDEX" val="35"/>
  <p:tag name="KSO_WM_DIAGRAM_VIRTUALLY_FRAME" val="{&quot;height&quot;:402.2526771653543,&quot;left&quot;:12.44346456692906,&quot;top&quot;:102.98125984251969,&quot;width&quot;:1049.7330708661416}"/>
</p:tagLst>
</file>

<file path=ppt/tags/tag62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4_1"/>
  <p:tag name="KSO_WM_UNIT_ID" val="diagram20174739_6*l_h_i*1_4_1"/>
  <p:tag name="KSO_WM_UNIT_LAYERLEVEL" val="1_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739"/>
  <p:tag name="KSO_WM_UNIT_TYPE" val="l_h_i"/>
  <p:tag name="KSO_WM_UNIT_INDEX" val="1_4_2"/>
  <p:tag name="KSO_WM_UNIT_ID" val="diagram20174739_6*l_h_i*1_4_2"/>
  <p:tag name="KSO_WM_UNIT_LAYERLEVEL" val="1_1_1"/>
  <p:tag name="KSO_WM_DIAGRAM_GROUP_CODE" val="l1-1"/>
  <p:tag name="KSO_WM_UNIT_FILL_FORE_SCHEMECOLOR_INDEX" val="13"/>
  <p:tag name="KSO_WM_UNIT_FILL_TYPE" val="1"/>
  <p:tag name="KSO_WM_UNIT_TEXT_FILL_FORE_SCHEMECOLOR_INDEX" val="13"/>
  <p:tag name="KSO_WM_UNIT_TEXT_FILL_TYPE" val="1"/>
  <p:tag name="KSO_WM_DIAGRAM_USE_COLOR_VALUE" val="{&quot;color_scheme&quot;:1,&quot;theme_color_indexes&quot;:[5,6,5,6,5,6]}"/>
  <p:tag name="KSO_WM_DIAGRAM_VIRTUALLY_FRAME" val="{&quot;height&quot;:301.32285997611433,&quot;left&quot;:12.44346456692906,&quot;top&quot;:61.13739505455892,&quot;width&quot;:447.5203636417924}"/>
</p:tagLst>
</file>

<file path=ppt/tags/tag625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19221_5*l_h_i*1_1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19221_5*l_h_f*1_1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19221_5*l_h_i*1_1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19221_5*l_h_i*1_1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0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19221_5*l_h_i*1_2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7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19221_5*l_h_f*1_2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19221_5*l_h_i*1_2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19221_5*l_h_i*1_2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5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19221_5*l_h_i*1_3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19221_5*l_h_f*1_3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19221_5*l_h_i*1_3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19221_5*l_h_i*1_3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0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19221_5*l_h_i*1_4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7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19221_5*l_h_f*1_4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19221_5*l_h_i*1_4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19221_5*l_h_i*1_4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5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19221_5*l_h_i*1_5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19221_5*l_h_f*1_5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19221_5*l_h_i*1_5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19221_5*l_h_i*1_5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0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19221_5*l_h_i*1_6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7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19221_5*l_h_f*1_6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19221_5*l_h_i*1_6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2"/>
  <p:tag name="KSO_WM_UNIT_ID" val="diagram20219221_5*l_h_i*1_6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5.xml><?xml version="1.0" encoding="utf-8"?>
<p:tagLst xmlns:p="http://schemas.openxmlformats.org/presentationml/2006/main">
  <p:tag name="KSO_WM_DIAGRAM_VIRTUALLY_FRAME" val="{&quot;height&quot;:506.1,&quot;left&quot;:36.75,&quot;top&quot;:56.5,&quot;width&quot;:1000.65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19221_5*l_h_i*1_5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32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19221_5*l_h_f*1_5_1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UNIT_PRESET_TEXT" val="单击此处输入你的正文"/>
  <p:tag name="KSO_WM_CHIP_GROUPID" val="60b9e0a065103b6cf1b285fe"/>
  <p:tag name="KSO_WM_CHIP_XID" val="60b9e0a065103b6cf1b285ff"/>
  <p:tag name="KSO_WM_ASSEMBLE_CHIP_INDEX" val="abadf54ff0904f4e87b85025930a0b3f"/>
  <p:tag name="KSO_WM_UNIT_VALUE" val="12"/>
  <p:tag name="KSO_WM_UNIT_TEXT_FILL_FORE_SCHEMECOLOR_INDEX" val="13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19221_5*l_h_i*1_5_3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1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19221_5*l_h_i*1_5_2"/>
  <p:tag name="KSO_WM_TEMPLATE_CATEGORY" val="diagram"/>
  <p:tag name="KSO_WM_TEMPLATE_INDEX" val="20219221"/>
  <p:tag name="KSO_WM_UNIT_LAYERLEVEL" val="1_1_1"/>
  <p:tag name="KSO_WM_TAG_VERSION" val="1.0"/>
  <p:tag name="KSO_WM_BEAUTIFY_FLAG" val="#wm#"/>
  <p:tag name="KSO_WM_CHIP_GROUPID" val="60b9e0a065103b6cf1b285fe"/>
  <p:tag name="KSO_WM_CHIP_XID" val="60b9e0a065103b6cf1b285ff"/>
  <p:tag name="KSO_WM_ASSEMBLE_CHIP_INDEX" val="abadf54ff0904f4e87b85025930a0b3f"/>
  <p:tag name="KSO_WM_UNIT_VALUE" val="2"/>
  <p:tag name="KSO_WM_UNIT_TEXT_FILL_FORE_SCHEMECOLOR_INDEX" val="14"/>
  <p:tag name="KSO_WM_UNIT_TEXT_FILL_TYPE" val="1"/>
  <p:tag name="KSO_WM_DIAGRAM_VIRTUALLY_FRAME" val="{&quot;height&quot;:301.32285997611433,&quot;left&quot;:12.44346456692906,&quot;top&quot;:61.13739505455892,&quot;width&quot;:447.5203636417924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30318_2*m_i*1_1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6000000238418579,&quot;colorType&quot;:1,&quot;foreColorIndex&quot;:5,&quot;pos&quot;:0,&quot;transparency&quot;:0.8700000047683716},{&quot;brightness&quot;:0.4000000059604645,&quot;colorType&quot;:1,&quot;foreColorIndex&quot;:5,&quot;pos&quot;:1,&quot;transparency&quot;:0.5}],&quot;type&quot;:3},&quot;glow&quot;:{&quot;colorType&quot;:0},&quot;line&quot;:{&quot;type&quot;:0},&quot;shadow&quot;:{&quot;brightness&quot;:0.400000005960464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0318_2*m_h_a*1_1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44999998807907104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0318_2*m_h_a*1_2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-0.05000000074505806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0318_2*m_h_a*1_3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15000000596046448,&quot;colorType&quot;:1,&quot;foreColorIndex&quot;:5,&quot;pos&quot;:0,&quot;transparency&quot;:0},{&quot;brightness&quot;:-0.10000000149011612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230318_2*m_i*1_2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20230318_2*m_i*1_3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30318_2*m_i*1_1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6000000238418579,&quot;colorType&quot;:1,&quot;foreColorIndex&quot;:5,&quot;pos&quot;:0,&quot;transparency&quot;:0.8700000047683716},{&quot;brightness&quot;:0.4000000059604645,&quot;colorType&quot;:1,&quot;foreColorIndex&quot;:5,&quot;pos&quot;:1,&quot;transparency&quot;:0.5}],&quot;type&quot;:3},&quot;glow&quot;:{&quot;colorType&quot;:0},&quot;line&quot;:{&quot;type&quot;:0},&quot;shadow&quot;:{&quot;brightness&quot;:0.400000005960464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0318_2*m_h_a*1_1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44999998807907104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0318_2*m_h_a*1_2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30000001192092896,&quot;colorType&quot;:1,&quot;foreColorIndex&quot;:5,&quot;pos&quot;:0,&quot;transparency&quot;:0},{&quot;brightness&quot;:-0.05000000074505806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0318_2*m_h_a*1_3_1"/>
  <p:tag name="KSO_WM_TEMPLATE_CATEGORY" val="diagram"/>
  <p:tag name="KSO_WM_TEMPLATE_INDEX" val="2023031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gradient&quot;:[{&quot;brightness&quot;:0.15000000596046448,&quot;colorType&quot;:1,&quot;foreColorIndex&quot;:5,&quot;pos&quot;:0,&quot;transparency&quot;:0},{&quot;brightness&quot;:-0.10000000149011612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SCONTENTSTITLE" val="0"/>
  <p:tag name="KSO_WM_UNIT_ISNUMDGMTITLE" val="0"/>
  <p:tag name="KSO_WM_UNIT_NOCLEAR" val="0"/>
  <p:tag name="KSO_WM_UNIT_VALUE" val="20"/>
  <p:tag name="KSO_WM_UNIT_PRESET_TEXT" val="添加标题"/>
  <p:tag name="KSO_WM_UNIT_FILL_TYPE" val="3"/>
  <p:tag name="KSO_WM_UNIT_TEXT_TYPE" val="1"/>
  <p:tag name="KSO_WM_DIAGRAM_USE_COLOR_VALUE" val="{&quot;color_scheme&quot;:1,&quot;color_type&quot;:1,&quot;theme_color_indexes&quot;:[5,6,5,6,5,6]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230318_2*m_i*1_2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20230318_2*m_i*1_3"/>
  <p:tag name="KSO_WM_TEMPLATE_CATEGORY" val="diagram"/>
  <p:tag name="KSO_WM_TEMPLATE_INDEX" val="20230318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2.9208661417323,&quot;left&quot;:57.22496337890625,&quot;top&quot;:279.20417322834646,&quot;width&quot;:809.145666542353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5,&quot;pos&quot;:0,&quot;transparency&quot;:1},{&quot;brightness&quot;:0.4000000059604645,&quot;colorType&quot;:1,&quot;foreColorIndex&quot;:5,&quot;pos&quot;:1,&quot;transparency&quot;:0.600000023841857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2_2"/>
  <p:tag name="KSO_WM_UNIT_ID" val="diagram20234454_1*q_h_i*1_2_2"/>
  <p:tag name="KSO_WM_TEMPLATE_CATEGORY" val="diagram"/>
  <p:tag name="KSO_WM_TEMPLATE_INDEX" val="20234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227.4,&quot;left&quot;:360.1499877929688,&quot;top&quot;:42.29999999999999,&quot;width&quot;:475.7500244140625}"/>
  <p:tag name="KSO_WM_DIAGRAM_COLOR_MATCH_VALUE" val="{&quot;shape&quot;:{&quot;fill&quot;:{&quot;gradient&quot;:[{&quot;brightness&quot;:0.20000000298023224,&quot;colorType&quot;:1,&quot;foreColorIndex&quot;:5,&quot;pos&quot;:1,&quot;transparency&quot;:0},{&quot;brightness&quot;:0.20000000298023224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4_2"/>
  <p:tag name="KSO_WM_UNIT_ID" val="diagram20234454_1*q_h_i*1_4_2"/>
  <p:tag name="KSO_WM_TEMPLATE_CATEGORY" val="diagram"/>
  <p:tag name="KSO_WM_TEMPLATE_INDEX" val="20234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227.4,&quot;left&quot;:360.1499877929688,&quot;top&quot;:42.29999999999999,&quot;width&quot;:475.7500244140625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6"/>
  <p:tag name="KSO_WM_DIAGRAM_USE_COLOR_VALUE" val="{&quot;color_scheme&quot;:1,&quot;color_type&quot;:1,&quot;theme_color_indexes&quot;:[5,6,5,6,5,6]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3_2"/>
  <p:tag name="KSO_WM_UNIT_ID" val="diagram20234454_1*q_h_i*1_3_2"/>
  <p:tag name="KSO_WM_TEMPLATE_CATEGORY" val="diagram"/>
  <p:tag name="KSO_WM_TEMPLATE_INDEX" val="20234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227.4,&quot;left&quot;:360.1499877929688,&quot;top&quot;:42.29999999999999,&quot;width&quot;:475.7500244140625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"/>
  <p:tag name="KSO_WM_DIAGRAM_USE_COLOR_VALUE" val="{&quot;color_scheme&quot;:1,&quot;color_type&quot;:1,&quot;theme_color_indexes&quot;:[5,6,5,6,5,6]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1_2"/>
  <p:tag name="KSO_WM_UNIT_ID" val="diagram20234454_1*q_h_i*1_1_2"/>
  <p:tag name="KSO_WM_TEMPLATE_CATEGORY" val="diagram"/>
  <p:tag name="KSO_WM_TEMPLATE_INDEX" val="20234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q1-1"/>
  <p:tag name="KSO_WM_DIAGRAM_MAX_ITEMCNT" val="4"/>
  <p:tag name="KSO_WM_DIAGRAM_MIN_ITEMCNT" val="4"/>
  <p:tag name="KSO_WM_DIAGRAM_VIRTUALLY_FRAME" val="{&quot;height&quot;:227.4,&quot;left&quot;:360.1499877929688,&quot;top&quot;:42.29999999999999,&quot;width&quot;:475.7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76.xml><?xml version="1.0" encoding="utf-8"?>
<p:tagLst xmlns:p="http://schemas.openxmlformats.org/presentationml/2006/main">
  <p:tag name="KSO_WM_DIAGRAM_VIRTUALLY_FRAME" val="{&quot;height&quot;:195.15,&quot;left&quot;:702.15,&quot;top&quot;:66.9,&quot;width&quot;:196.35}"/>
</p:tagLst>
</file>

<file path=ppt/tags/tag677.xml><?xml version="1.0" encoding="utf-8"?>
<p:tagLst xmlns:p="http://schemas.openxmlformats.org/presentationml/2006/main">
  <p:tag name="KSO_WM_UNIT_HIGHLIGHT" val="0"/>
  <p:tag name="KSO_WM_DIAGRAM_GROUP_CODE" val="q1-1"/>
  <p:tag name="KSO_WM_UNIT_LAYERLEVEL" val="1_1_1"/>
  <p:tag name="KSO_WM_DIAGRAM_MAX_ITEMCNT" val="4"/>
  <p:tag name="KSO_WM_DIAGRAM_MIN_ITEMCNT" val="4"/>
  <p:tag name="KSO_WM_TAG_VERSION" val="3.0"/>
  <p:tag name="KSO_WM_UNIT_DIAGRAM_ISREFERUNIT" val="0"/>
  <p:tag name="KSO_WM_DIAGRAM_COLOR_TEXT_CAN_REMOVE" val="n"/>
  <p:tag name="KSO_WM_UNIT_ISCONTENTSTITLE" val="0"/>
  <p:tag name="KSO_WM_UNIT_ISNUMDGMTITLE" val="0"/>
  <p:tag name="KSO_WM_UNIT_NOCLEAR" val="0"/>
  <p:tag name="KSO_WM_UNIT_COMPATIBLE" val="0"/>
  <p:tag name="KSO_WM_UNIT_DIAGRAM_ISNUMVISUAL" val="0"/>
  <p:tag name="KSO_WM_UNIT_TYPE" val="q_h_i"/>
  <p:tag name="KSO_WM_UNIT_INDEX" val="1_2_4"/>
  <p:tag name="KSO_WM_UNIT_ID" val="diagram20230950_1*q_h_i*1_2_4"/>
  <p:tag name="KSO_WM_TEMPLATE_CATEGORY" val="diagram"/>
  <p:tag name="KSO_WM_TEMPLATE_INDEX" val="20230950"/>
  <p:tag name="KSO_WM_BEAUTIFY_FLAG" val="#wm#"/>
  <p:tag name="KSO_WM_DIAGRAM_VERSION" val="3"/>
  <p:tag name="KSO_WM_DIAGRAM_COLOR_TRICK" val="1"/>
  <p:tag name="KSO_WM_DIAGRAM_VIRTUALLY_FRAME" val="{&quot;height&quot;:195.15,&quot;left&quot;:702.15,&quot;top&quot;:66.9,&quot;width&quot;:196.3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</p:tagLst>
</file>

<file path=ppt/tags/tag678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95.15,&quot;left&quot;:702.15,&quot;top&quot;:66.9,&quot;width&quot;:196.35}"/>
  <p:tag name="KSO_WM_UNIT_ISNUMDGMTITLE" val="0"/>
  <p:tag name="KSO_WM_DIAGRAM_MIN_ITEMCNT" val="4"/>
  <p:tag name="KSO_WM_UNIT_INDEX" val="1_4_4"/>
  <p:tag name="KSO_WM_DIAGRAM_COLOR_TEXT_CAN_REMOVE" val="n"/>
  <p:tag name="KSO_WM_DIAGRAM_VERSION" val="3"/>
  <p:tag name="KSO_WM_TAG_VERSION" val="3.0"/>
  <p:tag name="KSO_WM_TEMPLATE_INDEX" val="20230950"/>
  <p:tag name="KSO_WM_UNIT_ID" val="diagram20230950_1*q_h_i*1_4_4"/>
  <p:tag name="KSO_WM_UNIT_TYPE" val="q_h_i"/>
  <p:tag name="KSO_WM_UNIT_DIAGRAM_ISREFERUNIT" val="0"/>
  <p:tag name="KSO_WM_UNIT_COMPATIBLE" val="0"/>
  <p:tag name="KSO_WM_UNIT_NOCLEAR" val="0"/>
  <p:tag name="KSO_WM_UNIT_ISCONTENTSTITLE" val="0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</p:tagLst>
</file>

<file path=ppt/tags/tag679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95.15,&quot;left&quot;:702.15,&quot;top&quot;:66.9,&quot;width&quot;:196.35}"/>
  <p:tag name="KSO_WM_UNIT_ISCONTENTSTITLE" val="0"/>
  <p:tag name="KSO_WM_UNIT_ISNUMDGMTITLE" val="0"/>
  <p:tag name="KSO_WM_UNIT_NOCLEAR" val="0"/>
  <p:tag name="KSO_WM_UNIT_COMPATIBLE" val="0"/>
  <p:tag name="KSO_WM_UNIT_DIAGRAM_ISREFERUNIT" val="0"/>
  <p:tag name="KSO_WM_UNIT_TYPE" val="q_h_i"/>
  <p:tag name="KSO_WM_UNIT_INDEX" val="1_1_4"/>
  <p:tag name="KSO_WM_UNIT_ID" val="diagram20230950_1*q_h_i*1_1_4"/>
  <p:tag name="KSO_WM_TEMPLATE_INDEX" val="20230950"/>
  <p:tag name="KSO_WM_TAG_VERSION" val="3.0"/>
  <p:tag name="KSO_WM_DIAGRAM_VERSION" val="3"/>
  <p:tag name="KSO_WM_DIAGRAM_COLOR_TEXT_CAN_REMOVE" val="n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</p:tagLst>
</file>

<file path=ppt/tags/tag680.xml><?xml version="1.0" encoding="utf-8"?>
<p:tagLst xmlns:p="http://schemas.openxmlformats.org/presentationml/2006/main">
  <p:tag name="KSO_WM_DIAGRAM_COLOR_TRICK" val="1"/>
  <p:tag name="KSO_WM_UNIT_HIGHLIGHT" val="0"/>
  <p:tag name="KSO_WM_UNIT_DIAGRAM_ISNUMVISUAL" val="0"/>
  <p:tag name="KSO_WM_DIAGRAM_GROUP_CODE" val="q1-1"/>
  <p:tag name="KSO_WM_TEMPLATE_CATEGORY" val="diagram"/>
  <p:tag name="KSO_WM_UNIT_LAYERLEVEL" val="1_1_1"/>
  <p:tag name="KSO_WM_BEAUTIFY_FLAG" val="#wm#"/>
  <p:tag name="KSO_WM_DIAGRAM_MAX_ITEMCNT" val="4"/>
  <p:tag name="KSO_WM_DIAGRAM_VIRTUALLY_FRAME" val="{&quot;height&quot;:195.15,&quot;left&quot;:702.15,&quot;top&quot;:66.9,&quot;width&quot;:196.35}"/>
  <p:tag name="KSO_WM_UNIT_ISCONTENTSTITLE" val="0"/>
  <p:tag name="KSO_WM_UNIT_ISNUMDGMTITLE" val="0"/>
  <p:tag name="KSO_WM_UNIT_NOCLEAR" val="0"/>
  <p:tag name="KSO_WM_UNIT_COMPATIBLE" val="0"/>
  <p:tag name="KSO_WM_UNIT_DIAGRAM_ISREFERUNIT" val="0"/>
  <p:tag name="KSO_WM_UNIT_TYPE" val="q_h_i"/>
  <p:tag name="KSO_WM_UNIT_INDEX" val="1_3_4"/>
  <p:tag name="KSO_WM_UNIT_ID" val="diagram20230950_1*q_h_i*1_3_4"/>
  <p:tag name="KSO_WM_TEMPLATE_INDEX" val="20230950"/>
  <p:tag name="KSO_WM_TAG_VERSION" val="3.0"/>
  <p:tag name="KSO_WM_DIAGRAM_VERSION" val="3"/>
  <p:tag name="KSO_WM_DIAGRAM_COLOR_TEXT_CAN_REMOVE" val="n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,&quot;rgb&quot;:&quot;#ffffff&quot;,&quot;transparency&quot;:0},{&quot;brightness&quot;:0,&quot;colorType&quot;:2,&quot;pos&quot;:1,&quot;rgb&quot;:&quot;#ffffff&quot;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DIAGRAM_USE_COLOR_VALUE" val="{&quot;color_scheme&quot;:1,&quot;color_type&quot;:1,&quot;theme_color_indexes&quot;:[5,6,5,6,5,6]}"/>
</p:tagLst>
</file>

<file path=ppt/tags/tag681.xml><?xml version="1.0" encoding="utf-8"?>
<p:tagLst xmlns:p="http://schemas.openxmlformats.org/presentationml/2006/main">
  <p:tag name="KSO_WM_SLIDE_ITEM_CNT" val="5"/>
  <p:tag name="resource_record_key" val="{&quot;29&quot;:[50000213],&quot;70&quot;:[3314121,3327746,3314548,3314398,3312123,3325458,3312443]}"/>
</p:tagLst>
</file>

<file path=ppt/tags/tag682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1_1"/>
  <p:tag name="KSO_WM_UNIT_ID" val="diagram20231356_2*l_h_f*1_1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6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2*l_h_i*1_1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84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85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2_1"/>
  <p:tag name="KSO_WM_UNIT_ID" val="diagram20231356_2*l_h_f*1_2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6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2*l_h_i*1_2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87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8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89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0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1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2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3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4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5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6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7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699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1_1"/>
  <p:tag name="KSO_WM_UNIT_ID" val="diagram20231356_2*l_h_f*1_1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2*l_h_i*1_1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01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2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2_1"/>
  <p:tag name="KSO_WM_UNIT_ID" val="diagram20231356_2*l_h_f*1_2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2*l_h_i*1_2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04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5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6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7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09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0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1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2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3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4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5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6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1_1"/>
  <p:tag name="KSO_WM_UNIT_ID" val="diagram20231356_2*l_h_f*1_1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2*l_h_i*1_1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1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19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2_1"/>
  <p:tag name="KSO_WM_UNIT_ID" val="diagram20231356_2*l_h_f*1_2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2*l_h_i*1_2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21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2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3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4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5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6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7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29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0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1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2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3.xml><?xml version="1.0" encoding="utf-8"?>
<p:tagLst xmlns:p="http://schemas.openxmlformats.org/presentationml/2006/main">
  <p:tag name="KSO_WM_DIAGRAM_VERSION" val="3"/>
  <p:tag name="KSO_WM_UNIT_HIGHLIGHT" val="0"/>
  <p:tag name="KSO_WM_UNIT_DIAGRAM_ISNUMVISUAL" val="0"/>
  <p:tag name="KSO_WM_DIAGRAM_GROUP_CODE" val="l1-1"/>
  <p:tag name="KSO_WM_TEMPLATE_CATEGORY" val="diagram"/>
  <p:tag name="KSO_WM_UNIT_LAYERLEVEL" val="1_1_1"/>
  <p:tag name="KSO_WM_DIAGRAM_MAX_ITEMCNT" val="6"/>
  <p:tag name="KSO_WM_DIAGRAM_VIRTUALLY_FRAME" val="{&quot;height&quot;:251,&quot;left&quot;:426.75,&quot;top&quot;:92.35,&quot;width&quot;:400.05}"/>
  <p:tag name="KSO_WM_DIAGRAM_COLOR_TRICK" val="1"/>
  <p:tag name="KSO_WM_DIAGRAM_COLOR_TEXT_CAN_REMOVE" val="n"/>
  <p:tag name="KSO_WM_UNIT_SUBTYPE" val="a"/>
  <p:tag name="KSO_WM_UNIT_NOCLEAR" val="0"/>
  <p:tag name="KSO_WM_UNIT_COMPATIBLE" val="0"/>
  <p:tag name="KSO_WM_UNIT_DIAGRAM_ISREFERUNIT" val="0"/>
  <p:tag name="KSO_WM_UNIT_TYPE" val="l_h_f"/>
  <p:tag name="KSO_WM_UNIT_INDEX" val="1_1_1"/>
  <p:tag name="KSO_WM_UNIT_ID" val="diagram20231356_2*l_h_f*1_1_1"/>
  <p:tag name="KSO_WM_TEMPLATE_INDEX" val="20231356"/>
  <p:tag name="KSO_WM_TAG_VERSION" val="3.0"/>
  <p:tag name="KSO_WM_DIAGRAM_MIN_ITEMCNT" val="2"/>
  <p:tag name="KSO_WM_UNIT_VALUE" val="60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，简明扼要地阐述您的观点。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2*l_h_i*1_1_2"/>
  <p:tag name="KSO_WM_TEMPLATE_CATEGORY" val="diagram"/>
  <p:tag name="KSO_WM_TEMPLATE_INDEX" val="2023135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51,&quot;left&quot;:426.75,&quot;top&quot;:92.35,&quot;width&quot;:400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05000000074505806,&quot;rgb&quot;:&quot;#bc1e1e&quot;,&quot;transparency&quot;:0},{&quot;brightness&quot;:0,&quot;colorType&quot;:2,&quot;pos&quot;:1,&quot;rgb&quot;:&quot;#771313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35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6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7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8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39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40.xml><?xml version="1.0" encoding="utf-8"?>
<p:tagLst xmlns:p="http://schemas.openxmlformats.org/presentationml/2006/main">
  <p:tag name="KSO_WM_DIAGRAM_VIRTUALLY_FRAME" val="{&quot;height&quot;:251,&quot;left&quot;:426.75,&quot;top&quot;:92.35,&quot;width&quot;:400.05}"/>
</p:tagLst>
</file>

<file path=ppt/tags/tag741.xml><?xml version="1.0" encoding="utf-8"?>
<p:tagLst xmlns:p="http://schemas.openxmlformats.org/presentationml/2006/main">
  <p:tag name="KSO_WM_SLIDE_ITEM_CNT" val="5"/>
  <p:tag name="resource_record_key" val="{&quot;29&quot;:[50000213],&quot;70&quot;:[3314121,3327746,3314548,3314398]}"/>
</p:tagLst>
</file>

<file path=ppt/tags/tag742.xml><?xml version="1.0" encoding="utf-8"?>
<p:tagLst xmlns:p="http://schemas.openxmlformats.org/presentationml/2006/main">
  <p:tag name="KSO_WM_DIAGRAM_VIRTUALLY_FRAME" val="{&quot;height&quot;:377.95,&quot;left&quot;:32.6,&quot;top&quot;:114.95,&quot;width&quot;:894.8}"/>
</p:tagLst>
</file>

<file path=ppt/tags/tag743.xml><?xml version="1.0" encoding="utf-8"?>
<p:tagLst xmlns:p="http://schemas.openxmlformats.org/presentationml/2006/main">
  <p:tag name="KSO_WM_DIAGRAM_VIRTUALLY_FRAME" val="{&quot;height&quot;:289.05,&quot;left&quot;:297.15,&quot;top&quot;:114.55,&quot;width&quot;:330.35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104_1*o_h_i*1_2_4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o1-1"/>
  <p:tag name="KSO_WM_UNIT_TYPE" val="o_h_i"/>
  <p:tag name="KSO_WM_UNIT_INDEX" val="1_2_4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104_1*o_h_i*1_3_4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o1-1"/>
  <p:tag name="KSO_WM_UNIT_TYPE" val="o_h_i"/>
  <p:tag name="KSO_WM_UNIT_INDEX" val="1_3_4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7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1_1"/>
  <p:tag name="KSO_WM_UNIT_ID" val="diagram20231104_1*o_h_i*1_1_1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3_1"/>
  <p:tag name="KSO_WM_UNIT_ID" val="diagram20231104_1*o_h_i*1_3_1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7,&quot;pos&quot;:0,&quot;transparency&quot;:0},{&quot;brightness&quot;:0,&quot;colorType&quot;:1,&quot;foreColorIndex&quot;:7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2_1"/>
  <p:tag name="KSO_WM_UNIT_ID" val="diagram20231104_1*o_h_i*1_2_1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6,&quot;pos&quot;:0,&quot;transparency&quot;:0},{&quot;brightness&quot;:0,&quot;colorType&quot;:1,&quot;foreColorIndex&quot;:6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1_3"/>
  <p:tag name="KSO_WM_UNIT_ID" val="diagram20231104_1*o_h_i*1_1_3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3_3"/>
  <p:tag name="KSO_WM_UNIT_ID" val="diagram20231104_1*o_h_i*1_3_3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7,&quot;pos&quot;:0,&quot;transparency&quot;:0},{&quot;brightness&quot;:0,&quot;colorType&quot;:1,&quot;foreColorIndex&quot;:7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2_3"/>
  <p:tag name="KSO_WM_UNIT_ID" val="diagram20231104_1*o_h_i*1_2_3"/>
  <p:tag name="KSO_WM_TEMPLATE_CATEGORY" val="diagram"/>
  <p:tag name="KSO_WM_TEMPLATE_INDEX" val="20231104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3"/>
  <p:tag name="KSO_WM_DIAGRAM_VIRTUALLY_FRAME" val="{&quot;height&quot;:377.95,&quot;left&quot;:32.6,&quot;top&quot;:114.95,&quot;width&quot;:894.8}"/>
  <p:tag name="KSO_WM_DIAGRAM_COLOR_MATCH_VALUE" val="{&quot;shape&quot;:{&quot;fill&quot;:{&quot;gradient&quot;:[{&quot;brightness&quot;:0.4000000059604645,&quot;colorType&quot;:1,&quot;foreColorIndex&quot;:6,&quot;pos&quot;:0,&quot;transparency&quot;:0},{&quot;brightness&quot;:0,&quot;colorType&quot;:1,&quot;foreColorIndex&quot;:6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752.xml><?xml version="1.0" encoding="utf-8"?>
<p:tagLst xmlns:p="http://schemas.openxmlformats.org/presentationml/2006/main">
  <p:tag name="KSO_WM_DIAGRAM_VIRTUALLY_FRAME" val="{&quot;height&quot;:302.9,&quot;left&quot;:425.35,&quot;top&quot;:38.85,&quot;width&quot;:286.75}"/>
</p:tagLst>
</file>

<file path=ppt/tags/tag7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30949_1*n_h_i*1_1_5"/>
  <p:tag name="KSO_WM_TEMPLATE_CATEGORY" val="diagram"/>
  <p:tag name="KSO_WM_TEMPLATE_INDEX" val="20230949"/>
  <p:tag name="KSO_WM_UNIT_LAYERLEVEL" val="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.6000000238418579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DIAGRAM_USE_COLOR_VALUE" val="{&quot;color_scheme&quot;:1,&quot;color_type&quot;:1,&quot;theme_color_indexes&quot;:[5,6,5,6,5,6]}"/>
</p:tagLst>
</file>

<file path=ppt/tags/tag754.xml><?xml version="1.0" encoding="utf-8"?>
<p:tagLst xmlns:p="http://schemas.openxmlformats.org/presentationml/2006/main">
  <p:tag name="MH" val="20160512072910"/>
  <p:tag name="MH_LIBRARY" val="GRAPHIC"/>
  <p:tag name="MH_TYPE" val="Other"/>
  <p:tag name="MH_ORDER" val="1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4"/>
  <p:tag name="KSO_WM_UNIT_ID" val="diagram20230949_1*n_h_h_i*1_2_2_4"/>
  <p:tag name="KSO_WM_TEMPLATE_CATEGORY" val="diagram"/>
  <p:tag name="KSO_WM_TEMPLATE_INDEX" val="20230949"/>
  <p:tag name="KSO_WM_UNIT_LAYERLEVEL" val="1_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4000000059604645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755.xml><?xml version="1.0" encoding="utf-8"?>
<p:tagLst xmlns:p="http://schemas.openxmlformats.org/presentationml/2006/main">
  <p:tag name="MH" val="20160512072910"/>
  <p:tag name="MH_LIBRARY" val="GRAPHIC"/>
  <p:tag name="MH_TYPE" val="Other"/>
  <p:tag name="MH_ORDER" val="2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4"/>
  <p:tag name="KSO_WM_UNIT_ID" val="diagram20230949_1*n_h_h_i*1_2_1_4"/>
  <p:tag name="KSO_WM_TEMPLATE_CATEGORY" val="diagram"/>
  <p:tag name="KSO_WM_TEMPLATE_INDEX" val="20230949"/>
  <p:tag name="KSO_WM_UNIT_LAYERLEVEL" val="1_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4000000059604645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756.xml><?xml version="1.0" encoding="utf-8"?>
<p:tagLst xmlns:p="http://schemas.openxmlformats.org/presentationml/2006/main">
  <p:tag name="MH" val="20160512072910"/>
  <p:tag name="MH_LIBRARY" val="GRAPHIC"/>
  <p:tag name="MH_TYPE" val="Other"/>
  <p:tag name="MH_ORDER" val="3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4"/>
  <p:tag name="KSO_WM_UNIT_ID" val="diagram20230949_1*n_h_h_i*1_2_5_4"/>
  <p:tag name="KSO_WM_TEMPLATE_CATEGORY" val="diagram"/>
  <p:tag name="KSO_WM_TEMPLATE_INDEX" val="20230949"/>
  <p:tag name="KSO_WM_UNIT_LAYERLEVEL" val="1_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4000000059604645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757.xml><?xml version="1.0" encoding="utf-8"?>
<p:tagLst xmlns:p="http://schemas.openxmlformats.org/presentationml/2006/main">
  <p:tag name="MH" val="20160512072910"/>
  <p:tag name="MH_LIBRARY" val="GRAPHIC"/>
  <p:tag name="MH_TYPE" val="Other"/>
  <p:tag name="MH_ORDER" val="4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4"/>
  <p:tag name="KSO_WM_UNIT_ID" val="diagram20230949_1*n_h_h_i*1_2_4_4"/>
  <p:tag name="KSO_WM_TEMPLATE_CATEGORY" val="diagram"/>
  <p:tag name="KSO_WM_TEMPLATE_INDEX" val="20230949"/>
  <p:tag name="KSO_WM_UNIT_LAYERLEVEL" val="1_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4000000059604645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758.xml><?xml version="1.0" encoding="utf-8"?>
<p:tagLst xmlns:p="http://schemas.openxmlformats.org/presentationml/2006/main">
  <p:tag name="MH" val="20160512072910"/>
  <p:tag name="MH_LIBRARY" val="GRAPHIC"/>
  <p:tag name="MH_TYPE" val="Other"/>
  <p:tag name="MH_ORDER" val="5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4"/>
  <p:tag name="KSO_WM_UNIT_ID" val="diagram20230949_1*n_h_h_i*1_2_3_4"/>
  <p:tag name="KSO_WM_TEMPLATE_CATEGORY" val="diagram"/>
  <p:tag name="KSO_WM_TEMPLATE_INDEX" val="20230949"/>
  <p:tag name="KSO_WM_UNIT_LAYERLEVEL" val="1_1_1_1"/>
  <p:tag name="KSO_WM_TAG_VERSION" val="3.0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gradient&quot;:[{&quot;brightness&quot;:0,&quot;colorType&quot;:1,&quot;foreColorIndex&quot;:5,&quot;pos&quot;:0.20000000298023224,&quot;transparency&quot;:0},{&quot;brightness&quot;:0,&quot;colorType&quot;:1,&quot;foreColorIndex&quot;:5,&quot;pos&quot;:1,&quot;transparency&quot;:0.4000000059604645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7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UNIT_INDEX" val="1_1_1"/>
  <p:tag name="KSO_WM_UNIT_ID" val="diagram20230949_1*n_h_a*1_1_1"/>
  <p:tag name="KSO_WM_TEMPLATE_CATEGORY" val="diagram"/>
  <p:tag name="KSO_WM_TEMPLATE_INDEX" val="2023094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AISAS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4_1"/>
  <p:tag name="KSO_WM_UNIT_ID" val="diagram20230949_1*n_h_h_a*1_2_4_1"/>
  <p:tag name="KSO_WM_TEMPLATE_CATEGORY" val="diagram"/>
  <p:tag name="KSO_WM_TEMPLATE_INDEX" val="20230949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行动Action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3_1"/>
  <p:tag name="KSO_WM_UNIT_ID" val="diagram20230949_1*n_h_h_a*1_2_3_1"/>
  <p:tag name="KSO_WM_TEMPLATE_CATEGORY" val="diagram"/>
  <p:tag name="KSO_WM_TEMPLATE_INDEX" val="20230949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搜索Search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5_1"/>
  <p:tag name="KSO_WM_UNIT_ID" val="diagram20230949_1*n_h_h_a*1_2_5_1"/>
  <p:tag name="KSO_WM_TEMPLATE_CATEGORY" val="diagram"/>
  <p:tag name="KSO_WM_TEMPLATE_INDEX" val="20230949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Share分享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2_1"/>
  <p:tag name="KSO_WM_UNIT_ID" val="diagram20230949_1*n_h_h_a*1_2_2_1"/>
  <p:tag name="KSO_WM_TEMPLATE_CATEGORY" val="diagram"/>
  <p:tag name="KSO_WM_TEMPLATE_INDEX" val="20230949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兴趣Interest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1_1"/>
  <p:tag name="KSO_WM_UNIT_ID" val="diagram20230949_1*n_h_h_a*1_2_1_1"/>
  <p:tag name="KSO_WM_TEMPLATE_CATEGORY" val="diagram"/>
  <p:tag name="KSO_WM_TEMPLATE_INDEX" val="20230949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5"/>
  <p:tag name="KSO_WM_DIAGRAM_MIN_ITEMCNT" val="5"/>
  <p:tag name="KSO_WM_DIAGRAM_VIRTUALLY_FRAME" val="{&quot;height&quot;:302.9,&quot;left&quot;:425.35,&quot;top&quot;:38.85,&quot;width&quot;:286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Attention注意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2_3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gradient&quot;:[{&quot;brightness&quot;:0,&quot;colorType&quot;:1,&quot;foreColorIndex&quot;:5,&quot;pos&quot;:0.7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2_2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.699999988079071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3_3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gradient&quot;:[{&quot;brightness&quot;:0,&quot;colorType&quot;:1,&quot;foreColorIndex&quot;:5,&quot;pos&quot;:0.7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5_3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gradient&quot;:[{&quot;brightness&quot;:0,&quot;colorType&quot;:1,&quot;foreColorIndex&quot;:5,&quot;pos&quot;:0.7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1_3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gradient&quot;:[{&quot;brightness&quot;:0,&quot;colorType&quot;:1,&quot;foreColorIndex&quot;:5,&quot;pos&quot;:0.7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4_3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gradient&quot;:[{&quot;brightness&quot;:0,&quot;colorType&quot;:1,&quot;foreColorIndex&quot;:5,&quot;pos&quot;:0.7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3_2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.699999988079071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4_2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.699999988079071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5_2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.699999988079071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h_i*1_1_2"/>
  <p:tag name="KSO_WM_TEMPLATE_CATEGORY" val="diagram"/>
  <p:tag name="KSO_WM_TEMPLATE_INDEX" val="20234393"/>
  <p:tag name="KSO_WM_UNIT_LAYERLEVEL" val="1_1_1"/>
  <p:tag name="KSO_WM_TAG_VERSION" val="3.0"/>
  <p:tag name="KSO_WM_DIAGRAM_GROUP_CODE" val="q1-1"/>
  <p:tag name="KSO_WM_UNIT_TYPE" val="q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.699999988079071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i*1_1"/>
  <p:tag name="KSO_WM_TEMPLATE_CATEGORY" val="diagram"/>
  <p:tag name="KSO_WM_TEMPLATE_INDEX" val="20234393"/>
  <p:tag name="KSO_WM_UNIT_LAYERLEVEL" val="1_1"/>
  <p:tag name="KSO_WM_TAG_VERSION" val="3.0"/>
  <p:tag name="KSO_WM_DIAGRAM_GROUP_CODE" val="q1-1"/>
  <p:tag name="KSO_WM_UNIT_TYPE" val="q_i"/>
  <p:tag name="KSO_WM_UNIT_INDEX" val="1_1"/>
  <p:tag name="KSO_WM_DIAGRAM_VERSION" val="3"/>
  <p:tag name="KSO_WM_DIAGRAM_COLOR_TRICK" val="1"/>
  <p:tag name="KSO_WM_DIAGRAM_COLOR_TEXT_CAN_REMOVE" val="n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393_4*q_x*1_1"/>
  <p:tag name="KSO_WM_TEMPLATE_CATEGORY" val="diagram"/>
  <p:tag name="KSO_WM_TEMPLATE_INDEX" val="20234393"/>
  <p:tag name="KSO_WM_UNIT_LAYERLEVEL" val="1_1"/>
  <p:tag name="KSO_WM_TAG_VERSION" val="3.0"/>
  <p:tag name="KSO_WM_UNIT_VALUE" val="141*141"/>
  <p:tag name="KSO_WM_DIAGRAM_GROUP_CODE" val="q1-1"/>
  <p:tag name="KSO_WM_UNIT_TYPE" val="q_x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q_h_i"/>
  <p:tag name="KSO_WM_UNIT_INDEX" val="1_2_1"/>
  <p:tag name="KSO_WM_UNIT_ID" val="diagram20234393_4*q_h_i*1_2_1"/>
  <p:tag name="KSO_WM_TEMPLATE_CATEGORY" val="diagram"/>
  <p:tag name="KSO_WM_TEMPLATE_INDEX" val="2023439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q1-1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q_h_i"/>
  <p:tag name="KSO_WM_UNIT_INDEX" val="1_3_1"/>
  <p:tag name="KSO_WM_UNIT_ID" val="diagram20234393_4*q_h_i*1_3_1"/>
  <p:tag name="KSO_WM_TEMPLATE_CATEGORY" val="diagram"/>
  <p:tag name="KSO_WM_TEMPLATE_INDEX" val="2023439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q1-1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q_h_i"/>
  <p:tag name="KSO_WM_UNIT_INDEX" val="1_4_1"/>
  <p:tag name="KSO_WM_UNIT_ID" val="diagram20234393_4*q_h_i*1_4_1"/>
  <p:tag name="KSO_WM_TEMPLATE_CATEGORY" val="diagram"/>
  <p:tag name="KSO_WM_TEMPLATE_INDEX" val="2023439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q1-1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q_h_i"/>
  <p:tag name="KSO_WM_UNIT_INDEX" val="1_1_1"/>
  <p:tag name="KSO_WM_UNIT_ID" val="diagram20234393_4*q_h_i*1_1_1"/>
  <p:tag name="KSO_WM_TEMPLATE_CATEGORY" val="diagram"/>
  <p:tag name="KSO_WM_TEMPLATE_INDEX" val="2023439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q1-1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q_h_i"/>
  <p:tag name="KSO_WM_UNIT_INDEX" val="1_5_1"/>
  <p:tag name="KSO_WM_UNIT_ID" val="diagram20234393_4*q_h_i*1_5_1"/>
  <p:tag name="KSO_WM_TEMPLATE_CATEGORY" val="diagram"/>
  <p:tag name="KSO_WM_TEMPLATE_INDEX" val="2023439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q1-1"/>
  <p:tag name="KSO_WM_DIAGRAM_MAX_ITEMCNT" val="6"/>
  <p:tag name="KSO_WM_DIAGRAM_MIN_ITEMCNT" val="2"/>
  <p:tag name="KSO_WM_DIAGRAM_VIRTUALLY_FRAME" val="{&quot;height&quot;:296.5370597308532,&quot;left&quot;:-102.76021118164063,&quot;top&quot;:269.77412496152976,&quot;width&quot;:726.38525055171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82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3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4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5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6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7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8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89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0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1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2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3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4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5.xml><?xml version="1.0" encoding="utf-8"?>
<p:tagLst xmlns:p="http://schemas.openxmlformats.org/presentationml/2006/main">
  <p:tag name="KSO_WM_DIAGRAM_VIRTUALLY_FRAME" val="{&quot;height&quot;:358,&quot;left&quot;:100,&quot;top&quot;:94.75,&quot;width&quot;:584}"/>
</p:tagLst>
</file>

<file path=ppt/tags/tag796.xml><?xml version="1.0" encoding="utf-8"?>
<p:tagLst xmlns:p="http://schemas.openxmlformats.org/presentationml/2006/main">
  <p:tag name="KSO_WM_DIAGRAM_VIRTUALLY_FRAME" val="{&quot;height&quot;:337.2,&quot;left&quot;:100,&quot;top&quot;:94.75,&quot;width&quot;:584}"/>
</p:tagLst>
</file>

<file path=ppt/tags/tag797.xml><?xml version="1.0" encoding="utf-8"?>
<p:tagLst xmlns:p="http://schemas.openxmlformats.org/presentationml/2006/main">
  <p:tag name="KSO_WM_DIAGRAM_VIRTUALLY_FRAME" val="{&quot;height&quot;:337.2,&quot;left&quot;:100,&quot;top&quot;:94.75,&quot;width&quot;:584}"/>
</p:tagLst>
</file>

<file path=ppt/tags/tag798.xml><?xml version="1.0" encoding="utf-8"?>
<p:tagLst xmlns:p="http://schemas.openxmlformats.org/presentationml/2006/main">
  <p:tag name="resource_record_key" val="{&quot;10&quot;:[21565853,50048990,4531747,4721400,20248729],&quot;13&quot;:[20209626,20025430],&quot;29&quot;:[50000038,50049425,50049404,50000213],&quot;70&quot;:[3328076,3328084,3402937,3330490,3312209,3312650,3323367,3318479,3318295,3318301,3331460,3322269,3331400,3331402,3315855,3322099,3312126,3318891,3312361,3323817,3312172,3321502,3312485,3314084,3403284,3319356,3315859,3325394,3325978,3314673,3312646,3319212,3325372,3325980,3326204,3314294,3314175,3321866,3325462,3327386,3315597,3321782,3312479,3312451,3329407,3314649,3327744,3318905,3325124,3426754,3318571,3332773,3402965,3321944,3330158,3312138,3312561,3428061,3314121,3327746,3314548,3314398,3312123,3325458,3312443,3314101,3314558,3325569,3325553,3429252,3312439,3325741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180000" spcCol="468000" rtlCol="0">
        <a:prstTxWarp prst="textArchDown">
          <a:avLst/>
        </a:prstTxWarp>
        <a:spAutoFit/>
      </a:bodyPr>
      <a:lstStyle>
        <a:defPPr algn="ctr">
          <a:defRPr sz="2000"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180000" spcCol="468000" rtlCol="0">
        <a:prstTxWarp prst="textArchDown">
          <a:avLst/>
        </a:prstTxWarp>
        <a:spAutoFit/>
      </a:bodyPr>
      <a:lstStyle>
        <a:defPPr algn="ctr">
          <a:defRPr sz="2000"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6418</Words>
  <Application>WPS 演示</Application>
  <PresentationFormat>宽屏</PresentationFormat>
  <Paragraphs>1424</Paragraphs>
  <Slides>20</Slides>
  <Notes>11</Notes>
  <HiddenSlides>1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方正粗黑宋简体</vt:lpstr>
      <vt:lpstr>MiSans Normal</vt:lpstr>
      <vt:lpstr>等线</vt:lpstr>
      <vt:lpstr>OPPOSans M</vt:lpstr>
      <vt:lpstr>Arial</vt:lpstr>
      <vt:lpstr>OPPOSans R</vt:lpstr>
      <vt:lpstr>Helvetica Neue</vt:lpstr>
      <vt:lpstr>Times New Roman</vt:lpstr>
      <vt:lpstr>Calibri</vt:lpstr>
      <vt:lpstr>黑体</vt:lpstr>
      <vt:lpstr>等线 Light</vt:lpstr>
      <vt:lpstr>Arial Unicode MS</vt:lpstr>
      <vt:lpstr>思源黑体 CN Regular</vt:lpstr>
      <vt:lpstr>OPPOSans B</vt:lpstr>
      <vt:lpstr>Office 主题​​</vt:lpstr>
      <vt:lpstr>1_Office 主题​​</vt:lpstr>
      <vt:lpstr>  </vt:lpstr>
      <vt:lpstr> 什么是系统思维</vt:lpstr>
      <vt:lpstr>元素、因素和要素之间的关系</vt:lpstr>
      <vt:lpstr>元素、因素和要素之间的关系</vt:lpstr>
      <vt:lpstr>元素、因素和要素之间的关系</vt:lpstr>
      <vt:lpstr>了解要素之间关系的意义</vt:lpstr>
      <vt:lpstr>逻辑类关系框架</vt:lpstr>
      <vt:lpstr>逻辑类关系框架</vt:lpstr>
      <vt:lpstr>作用影响类关系框架</vt:lpstr>
      <vt:lpstr>作用影响类关系框架</vt:lpstr>
      <vt:lpstr>结构连接类关系框架</vt:lpstr>
      <vt:lpstr>结构连接类关系框架</vt:lpstr>
      <vt:lpstr>功能互补类关系框架</vt:lpstr>
      <vt:lpstr>功能互补类关系框架</vt:lpstr>
      <vt:lpstr>动态演化类关系框架</vt:lpstr>
      <vt:lpstr>动态演化类关系框架</vt:lpstr>
      <vt:lpstr>系统的核心理念</vt:lpstr>
      <vt:lpstr>系统的核心理念</vt:lpstr>
      <vt:lpstr>建立系统性思维的方法</vt:lpstr>
      <vt:lpstr>建立系统性思维的方法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乔预</cp:lastModifiedBy>
  <cp:revision>285</cp:revision>
  <dcterms:created xsi:type="dcterms:W3CDTF">2024-03-11T06:24:00Z</dcterms:created>
  <dcterms:modified xsi:type="dcterms:W3CDTF">2026-09-02T22:37:24Z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6F0B93F9B95D481ABF622271A1F912BC_13</vt:lpwstr>
  </property>
  <property fmtid="{D5CDD505-2E9C-101B-9397-08002B2CF9AE}" pid="3" name="KSOProductBuildVer">
    <vt:lpwstr>2052-12.1.0.28043</vt:lpwstr>
  </property>
</Properties>
</file>